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23" r:id="rId2"/>
    <p:sldMasterId id="2147483953" r:id="rId3"/>
  </p:sldMasterIdLst>
  <p:notesMasterIdLst>
    <p:notesMasterId r:id="rId63"/>
  </p:notesMasterIdLst>
  <p:handoutMasterIdLst>
    <p:handoutMasterId r:id="rId64"/>
  </p:handoutMasterIdLst>
  <p:sldIdLst>
    <p:sldId id="307" r:id="rId4"/>
    <p:sldId id="1858" r:id="rId5"/>
    <p:sldId id="310" r:id="rId6"/>
    <p:sldId id="324" r:id="rId7"/>
    <p:sldId id="308" r:id="rId8"/>
    <p:sldId id="312" r:id="rId9"/>
    <p:sldId id="318" r:id="rId10"/>
    <p:sldId id="315" r:id="rId11"/>
    <p:sldId id="316" r:id="rId12"/>
    <p:sldId id="317" r:id="rId13"/>
    <p:sldId id="311" r:id="rId14"/>
    <p:sldId id="306" r:id="rId15"/>
    <p:sldId id="257" r:id="rId16"/>
    <p:sldId id="322" r:id="rId17"/>
    <p:sldId id="323" r:id="rId18"/>
    <p:sldId id="321" r:id="rId19"/>
    <p:sldId id="295" r:id="rId20"/>
    <p:sldId id="261" r:id="rId21"/>
    <p:sldId id="258" r:id="rId22"/>
    <p:sldId id="259" r:id="rId23"/>
    <p:sldId id="262" r:id="rId24"/>
    <p:sldId id="305" r:id="rId25"/>
    <p:sldId id="319" r:id="rId26"/>
    <p:sldId id="265" r:id="rId27"/>
    <p:sldId id="266" r:id="rId28"/>
    <p:sldId id="296" r:id="rId29"/>
    <p:sldId id="267" r:id="rId30"/>
    <p:sldId id="297" r:id="rId31"/>
    <p:sldId id="268" r:id="rId32"/>
    <p:sldId id="269" r:id="rId33"/>
    <p:sldId id="270" r:id="rId34"/>
    <p:sldId id="271" r:id="rId35"/>
    <p:sldId id="272" r:id="rId36"/>
    <p:sldId id="274" r:id="rId37"/>
    <p:sldId id="278" r:id="rId38"/>
    <p:sldId id="280" r:id="rId39"/>
    <p:sldId id="281" r:id="rId40"/>
    <p:sldId id="279" r:id="rId41"/>
    <p:sldId id="275" r:id="rId42"/>
    <p:sldId id="276" r:id="rId43"/>
    <p:sldId id="277" r:id="rId44"/>
    <p:sldId id="282" r:id="rId45"/>
    <p:sldId id="283" r:id="rId46"/>
    <p:sldId id="299" r:id="rId47"/>
    <p:sldId id="285" r:id="rId48"/>
    <p:sldId id="302" r:id="rId49"/>
    <p:sldId id="303" r:id="rId50"/>
    <p:sldId id="286" r:id="rId51"/>
    <p:sldId id="287" r:id="rId52"/>
    <p:sldId id="288" r:id="rId53"/>
    <p:sldId id="289" r:id="rId54"/>
    <p:sldId id="314" r:id="rId55"/>
    <p:sldId id="313" r:id="rId56"/>
    <p:sldId id="290" r:id="rId57"/>
    <p:sldId id="291" r:id="rId58"/>
    <p:sldId id="292" r:id="rId59"/>
    <p:sldId id="293" r:id="rId60"/>
    <p:sldId id="294" r:id="rId61"/>
    <p:sldId id="304" r:id="rId6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A466B9-30DA-4E7D-8AAF-AC2E5355593A}" v="22" dt="2024-03-17T08:25:15.297"/>
    <p1510:client id="{8608B1DC-317B-4C51-B011-C38C14C95A85}" v="2" dt="2024-03-17T03:34:15.231"/>
    <p1510:client id="{B390BD12-D9CC-438C-8911-93113D9244DF}" v="1" dt="2024-03-18T00:51:06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8628" autoAdjust="0"/>
  </p:normalViewPr>
  <p:slideViewPr>
    <p:cSldViewPr>
      <p:cViewPr varScale="1">
        <p:scale>
          <a:sx n="185" d="100"/>
          <a:sy n="185" d="100"/>
        </p:scale>
        <p:origin x="3636" y="1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88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炳 张" userId="26a9a8d041cd339b" providerId="LiveId" clId="{3BA466B9-30DA-4E7D-8AAF-AC2E5355593A}"/>
    <pc:docChg chg="undo custSel addSld delSld modSld sldOrd">
      <pc:chgData name="炳 张" userId="26a9a8d041cd339b" providerId="LiveId" clId="{3BA466B9-30DA-4E7D-8AAF-AC2E5355593A}" dt="2024-03-17T08:33:31.957" v="459" actId="1076"/>
      <pc:docMkLst>
        <pc:docMk/>
      </pc:docMkLst>
      <pc:sldChg chg="modSp">
        <pc:chgData name="炳 张" userId="26a9a8d041cd339b" providerId="LiveId" clId="{3BA466B9-30DA-4E7D-8AAF-AC2E5355593A}" dt="2024-03-17T08:25:15.295" v="456" actId="207"/>
        <pc:sldMkLst>
          <pc:docMk/>
          <pc:sldMk cId="0" sldId="276"/>
        </pc:sldMkLst>
        <pc:spChg chg="mod">
          <ac:chgData name="炳 张" userId="26a9a8d041cd339b" providerId="LiveId" clId="{3BA466B9-30DA-4E7D-8AAF-AC2E5355593A}" dt="2024-03-17T08:25:15.295" v="456" actId="207"/>
          <ac:spMkLst>
            <pc:docMk/>
            <pc:sldMk cId="0" sldId="276"/>
            <ac:spMk id="5" creationId="{00000000-0000-0000-0000-000000000000}"/>
          </ac:spMkLst>
        </pc:spChg>
      </pc:sldChg>
      <pc:sldChg chg="modSp mod">
        <pc:chgData name="炳 张" userId="26a9a8d041cd339b" providerId="LiveId" clId="{3BA466B9-30DA-4E7D-8AAF-AC2E5355593A}" dt="2024-03-17T08:33:31.957" v="459" actId="1076"/>
        <pc:sldMkLst>
          <pc:docMk/>
          <pc:sldMk cId="0" sldId="289"/>
        </pc:sldMkLst>
        <pc:picChg chg="mod">
          <ac:chgData name="炳 张" userId="26a9a8d041cd339b" providerId="LiveId" clId="{3BA466B9-30DA-4E7D-8AAF-AC2E5355593A}" dt="2024-03-17T08:33:31.957" v="459" actId="1076"/>
          <ac:picMkLst>
            <pc:docMk/>
            <pc:sldMk cId="0" sldId="289"/>
            <ac:picMk id="6" creationId="{3032366F-C20E-4CF5-8B0D-C38D5535097A}"/>
          </ac:picMkLst>
        </pc:picChg>
      </pc:sldChg>
      <pc:sldChg chg="modSp mod">
        <pc:chgData name="炳 张" userId="26a9a8d041cd339b" providerId="LiveId" clId="{3BA466B9-30DA-4E7D-8AAF-AC2E5355593A}" dt="2024-03-17T08:33:10.237" v="458" actId="14100"/>
        <pc:sldMkLst>
          <pc:docMk/>
          <pc:sldMk cId="0" sldId="303"/>
        </pc:sldMkLst>
        <pc:picChg chg="mod">
          <ac:chgData name="炳 张" userId="26a9a8d041cd339b" providerId="LiveId" clId="{3BA466B9-30DA-4E7D-8AAF-AC2E5355593A}" dt="2024-03-17T08:33:10.237" v="458" actId="14100"/>
          <ac:picMkLst>
            <pc:docMk/>
            <pc:sldMk cId="0" sldId="303"/>
            <ac:picMk id="2" creationId="{F75471EE-7993-4B55-BD28-861CA8FFDC7C}"/>
          </ac:picMkLst>
        </pc:picChg>
      </pc:sldChg>
      <pc:sldChg chg="addSp modSp mod">
        <pc:chgData name="炳 张" userId="26a9a8d041cd339b" providerId="LiveId" clId="{3BA466B9-30DA-4E7D-8AAF-AC2E5355593A}" dt="2024-03-17T07:46:53.699" v="71" actId="20577"/>
        <pc:sldMkLst>
          <pc:docMk/>
          <pc:sldMk cId="3062953491" sldId="311"/>
        </pc:sldMkLst>
        <pc:graphicFrameChg chg="mod modGraphic">
          <ac:chgData name="炳 张" userId="26a9a8d041cd339b" providerId="LiveId" clId="{3BA466B9-30DA-4E7D-8AAF-AC2E5355593A}" dt="2024-03-17T07:46:53.699" v="71" actId="20577"/>
          <ac:graphicFrameMkLst>
            <pc:docMk/>
            <pc:sldMk cId="3062953491" sldId="311"/>
            <ac:graphicFrameMk id="7" creationId="{3FCF673C-994B-6E51-151F-A0F52FF8E253}"/>
          </ac:graphicFrameMkLst>
        </pc:graphicFrameChg>
        <pc:picChg chg="add mod">
          <ac:chgData name="炳 张" userId="26a9a8d041cd339b" providerId="LiveId" clId="{3BA466B9-30DA-4E7D-8AAF-AC2E5355593A}" dt="2024-03-17T07:46:41.398" v="68" actId="1076"/>
          <ac:picMkLst>
            <pc:docMk/>
            <pc:sldMk cId="3062953491" sldId="311"/>
            <ac:picMk id="4" creationId="{04C3EA78-BF02-92C5-3650-D97371E53336}"/>
          </ac:picMkLst>
        </pc:picChg>
      </pc:sldChg>
      <pc:sldChg chg="modSp">
        <pc:chgData name="炳 张" userId="26a9a8d041cd339b" providerId="LiveId" clId="{3BA466B9-30DA-4E7D-8AAF-AC2E5355593A}" dt="2024-03-17T07:06:58.395" v="0" actId="1076"/>
        <pc:sldMkLst>
          <pc:docMk/>
          <pc:sldMk cId="276601952" sldId="312"/>
        </pc:sldMkLst>
        <pc:spChg chg="mod">
          <ac:chgData name="炳 张" userId="26a9a8d041cd339b" providerId="LiveId" clId="{3BA466B9-30DA-4E7D-8AAF-AC2E5355593A}" dt="2024-03-17T07:06:58.395" v="0" actId="1076"/>
          <ac:spMkLst>
            <pc:docMk/>
            <pc:sldMk cId="276601952" sldId="312"/>
            <ac:spMk id="7" creationId="{5F4D3B64-3527-4422-B764-4F522D93D9EE}"/>
          </ac:spMkLst>
        </pc:spChg>
      </pc:sldChg>
      <pc:sldChg chg="addSp delSp modSp mod">
        <pc:chgData name="炳 张" userId="26a9a8d041cd339b" providerId="LiveId" clId="{3BA466B9-30DA-4E7D-8AAF-AC2E5355593A}" dt="2024-03-17T07:17:21.912" v="33" actId="1076"/>
        <pc:sldMkLst>
          <pc:docMk/>
          <pc:sldMk cId="1065576520" sldId="318"/>
        </pc:sldMkLst>
        <pc:spChg chg="add del mod">
          <ac:chgData name="炳 张" userId="26a9a8d041cd339b" providerId="LiveId" clId="{3BA466B9-30DA-4E7D-8AAF-AC2E5355593A}" dt="2024-03-17T07:12:29.905" v="17" actId="478"/>
          <ac:spMkLst>
            <pc:docMk/>
            <pc:sldMk cId="1065576520" sldId="318"/>
            <ac:spMk id="2" creationId="{5497A9D3-4DEF-EFA8-02AC-A106F2674589}"/>
          </ac:spMkLst>
        </pc:spChg>
        <pc:spChg chg="mod">
          <ac:chgData name="炳 张" userId="26a9a8d041cd339b" providerId="LiveId" clId="{3BA466B9-30DA-4E7D-8AAF-AC2E5355593A}" dt="2024-03-17T07:17:04.906" v="30" actId="115"/>
          <ac:spMkLst>
            <pc:docMk/>
            <pc:sldMk cId="1065576520" sldId="318"/>
            <ac:spMk id="4" creationId="{2A7104CB-842E-4368-90EF-7F8B75272E43}"/>
          </ac:spMkLst>
        </pc:spChg>
        <pc:picChg chg="add mod">
          <ac:chgData name="炳 张" userId="26a9a8d041cd339b" providerId="LiveId" clId="{3BA466B9-30DA-4E7D-8AAF-AC2E5355593A}" dt="2024-03-17T07:12:44.992" v="20" actId="1076"/>
          <ac:picMkLst>
            <pc:docMk/>
            <pc:sldMk cId="1065576520" sldId="318"/>
            <ac:picMk id="7" creationId="{10CEC224-79CF-ADA1-E69C-F31B116F5C32}"/>
          </ac:picMkLst>
        </pc:picChg>
        <pc:picChg chg="add mod">
          <ac:chgData name="炳 张" userId="26a9a8d041cd339b" providerId="LiveId" clId="{3BA466B9-30DA-4E7D-8AAF-AC2E5355593A}" dt="2024-03-17T07:17:21.912" v="33" actId="1076"/>
          <ac:picMkLst>
            <pc:docMk/>
            <pc:sldMk cId="1065576520" sldId="318"/>
            <ac:picMk id="1026" creationId="{016EC626-7B62-B3E7-6B92-FBC5010C3D0B}"/>
          </ac:picMkLst>
        </pc:picChg>
      </pc:sldChg>
      <pc:sldChg chg="addSp delSp modSp add del mod setBg">
        <pc:chgData name="炳 张" userId="26a9a8d041cd339b" providerId="LiveId" clId="{3BA466B9-30DA-4E7D-8AAF-AC2E5355593A}" dt="2024-03-17T07:49:42.876" v="80" actId="47"/>
        <pc:sldMkLst>
          <pc:docMk/>
          <pc:sldMk cId="2689629065" sldId="325"/>
        </pc:sldMkLst>
        <pc:spChg chg="add del mod">
          <ac:chgData name="炳 张" userId="26a9a8d041cd339b" providerId="LiveId" clId="{3BA466B9-30DA-4E7D-8AAF-AC2E5355593A}" dt="2024-03-17T07:49:32.337" v="74" actId="478"/>
          <ac:spMkLst>
            <pc:docMk/>
            <pc:sldMk cId="2689629065" sldId="325"/>
            <ac:spMk id="3" creationId="{C28F2640-A1D1-2616-8ECF-E22F42F80CB9}"/>
          </ac:spMkLst>
        </pc:spChg>
        <pc:spChg chg="del">
          <ac:chgData name="炳 张" userId="26a9a8d041cd339b" providerId="LiveId" clId="{3BA466B9-30DA-4E7D-8AAF-AC2E5355593A}" dt="2024-03-17T07:49:29.461" v="73" actId="478"/>
          <ac:spMkLst>
            <pc:docMk/>
            <pc:sldMk cId="2689629065" sldId="325"/>
            <ac:spMk id="4" creationId="{00000000-0000-0000-0000-000000000000}"/>
          </ac:spMkLst>
        </pc:spChg>
        <pc:spChg chg="add del mod">
          <ac:chgData name="炳 张" userId="26a9a8d041cd339b" providerId="LiveId" clId="{3BA466B9-30DA-4E7D-8AAF-AC2E5355593A}" dt="2024-03-17T07:49:35.633" v="76" actId="478"/>
          <ac:spMkLst>
            <pc:docMk/>
            <pc:sldMk cId="2689629065" sldId="325"/>
            <ac:spMk id="6" creationId="{13437387-E8D4-1133-C0BB-4CE5A14C67BA}"/>
          </ac:spMkLst>
        </pc:spChg>
        <pc:spChg chg="del">
          <ac:chgData name="炳 张" userId="26a9a8d041cd339b" providerId="LiveId" clId="{3BA466B9-30DA-4E7D-8AAF-AC2E5355593A}" dt="2024-03-17T07:49:33.848" v="75" actId="478"/>
          <ac:spMkLst>
            <pc:docMk/>
            <pc:sldMk cId="2689629065" sldId="325"/>
            <ac:spMk id="9" creationId="{00000000-0000-0000-0000-000000000000}"/>
          </ac:spMkLst>
        </pc:spChg>
      </pc:sldChg>
      <pc:sldChg chg="delSp add del mod ord">
        <pc:chgData name="炳 张" userId="26a9a8d041cd339b" providerId="LiveId" clId="{3BA466B9-30DA-4E7D-8AAF-AC2E5355593A}" dt="2024-03-17T08:00:06.582" v="266" actId="47"/>
        <pc:sldMkLst>
          <pc:docMk/>
          <pc:sldMk cId="2618170816" sldId="326"/>
        </pc:sldMkLst>
        <pc:spChg chg="del">
          <ac:chgData name="炳 张" userId="26a9a8d041cd339b" providerId="LiveId" clId="{3BA466B9-30DA-4E7D-8AAF-AC2E5355593A}" dt="2024-03-17T07:49:54.175" v="84" actId="478"/>
          <ac:spMkLst>
            <pc:docMk/>
            <pc:sldMk cId="2618170816" sldId="326"/>
            <ac:spMk id="5" creationId="{E36C3B16-5E41-4A71-A8DB-26DD3828A4C4}"/>
          </ac:spMkLst>
        </pc:spChg>
        <pc:spChg chg="del">
          <ac:chgData name="炳 张" userId="26a9a8d041cd339b" providerId="LiveId" clId="{3BA466B9-30DA-4E7D-8AAF-AC2E5355593A}" dt="2024-03-17T07:49:48.279" v="82" actId="478"/>
          <ac:spMkLst>
            <pc:docMk/>
            <pc:sldMk cId="2618170816" sldId="326"/>
            <ac:spMk id="6" creationId="{2C848E5F-F388-4BCB-A806-A0123F3CD56E}"/>
          </ac:spMkLst>
        </pc:spChg>
        <pc:spChg chg="del">
          <ac:chgData name="炳 张" userId="26a9a8d041cd339b" providerId="LiveId" clId="{3BA466B9-30DA-4E7D-8AAF-AC2E5355593A}" dt="2024-03-17T07:49:52.147" v="83" actId="478"/>
          <ac:spMkLst>
            <pc:docMk/>
            <pc:sldMk cId="2618170816" sldId="326"/>
            <ac:spMk id="9" creationId="{9ED6D1B9-B06B-ECBB-F268-C59C02CE4E58}"/>
          </ac:spMkLst>
        </pc:spChg>
        <pc:picChg chg="del">
          <ac:chgData name="炳 张" userId="26a9a8d041cd339b" providerId="LiveId" clId="{3BA466B9-30DA-4E7D-8AAF-AC2E5355593A}" dt="2024-03-17T07:49:52.147" v="83" actId="478"/>
          <ac:picMkLst>
            <pc:docMk/>
            <pc:sldMk cId="2618170816" sldId="326"/>
            <ac:picMk id="4" creationId="{DECD0D0D-45CC-7468-3508-F5373DE4A6BD}"/>
          </ac:picMkLst>
        </pc:picChg>
        <pc:picChg chg="del">
          <ac:chgData name="炳 张" userId="26a9a8d041cd339b" providerId="LiveId" clId="{3BA466B9-30DA-4E7D-8AAF-AC2E5355593A}" dt="2024-03-17T07:49:45.791" v="81" actId="478"/>
          <ac:picMkLst>
            <pc:docMk/>
            <pc:sldMk cId="2618170816" sldId="326"/>
            <ac:picMk id="8" creationId="{160ABFCF-B4BF-2FFE-88A8-CF3D63F75755}"/>
          </ac:picMkLst>
        </pc:picChg>
      </pc:sldChg>
      <pc:sldChg chg="addSp delSp modSp add mod">
        <pc:chgData name="炳 张" userId="26a9a8d041cd339b" providerId="LiveId" clId="{3BA466B9-30DA-4E7D-8AAF-AC2E5355593A}" dt="2024-03-17T08:05:17.847" v="453" actId="948"/>
        <pc:sldMkLst>
          <pc:docMk/>
          <pc:sldMk cId="2353511894" sldId="1858"/>
        </pc:sldMkLst>
        <pc:spChg chg="del mod">
          <ac:chgData name="炳 张" userId="26a9a8d041cd339b" providerId="LiveId" clId="{3BA466B9-30DA-4E7D-8AAF-AC2E5355593A}" dt="2024-03-17T07:55:05.479" v="90" actId="478"/>
          <ac:spMkLst>
            <pc:docMk/>
            <pc:sldMk cId="2353511894" sldId="1858"/>
            <ac:spMk id="2" creationId="{C61F0702-8552-4F9F-1570-78322F9B070D}"/>
          </ac:spMkLst>
        </pc:spChg>
        <pc:spChg chg="add del mod">
          <ac:chgData name="炳 张" userId="26a9a8d041cd339b" providerId="LiveId" clId="{3BA466B9-30DA-4E7D-8AAF-AC2E5355593A}" dt="2024-03-17T08:01:41.366" v="276" actId="478"/>
          <ac:spMkLst>
            <pc:docMk/>
            <pc:sldMk cId="2353511894" sldId="1858"/>
            <ac:spMk id="3" creationId="{C7A79350-1AA6-53E3-7471-B57296F0C668}"/>
          </ac:spMkLst>
        </pc:spChg>
        <pc:spChg chg="add del mod">
          <ac:chgData name="炳 张" userId="26a9a8d041cd339b" providerId="LiveId" clId="{3BA466B9-30DA-4E7D-8AAF-AC2E5355593A}" dt="2024-03-17T08:01:41.366" v="276" actId="478"/>
          <ac:spMkLst>
            <pc:docMk/>
            <pc:sldMk cId="2353511894" sldId="1858"/>
            <ac:spMk id="5" creationId="{5CF8B840-756D-7AFB-EE2D-597348B6D86B}"/>
          </ac:spMkLst>
        </pc:spChg>
        <pc:spChg chg="add mod">
          <ac:chgData name="炳 张" userId="26a9a8d041cd339b" providerId="LiveId" clId="{3BA466B9-30DA-4E7D-8AAF-AC2E5355593A}" dt="2024-03-17T08:04:30.876" v="448" actId="20577"/>
          <ac:spMkLst>
            <pc:docMk/>
            <pc:sldMk cId="2353511894" sldId="1858"/>
            <ac:spMk id="7" creationId="{FB74B0C8-A8F4-632A-A892-EBC13B335AEF}"/>
          </ac:spMkLst>
        </pc:spChg>
        <pc:spChg chg="mod">
          <ac:chgData name="炳 张" userId="26a9a8d041cd339b" providerId="LiveId" clId="{3BA466B9-30DA-4E7D-8AAF-AC2E5355593A}" dt="2024-03-17T08:05:17.847" v="453" actId="948"/>
          <ac:spMkLst>
            <pc:docMk/>
            <pc:sldMk cId="2353511894" sldId="1858"/>
            <ac:spMk id="9" creationId="{79DBCF6D-9767-CCB4-3490-2AB1249E1E22}"/>
          </ac:spMkLst>
        </pc:spChg>
        <pc:spChg chg="del">
          <ac:chgData name="炳 张" userId="26a9a8d041cd339b" providerId="LiveId" clId="{3BA466B9-30DA-4E7D-8AAF-AC2E5355593A}" dt="2024-03-17T07:55:07.415" v="92" actId="478"/>
          <ac:spMkLst>
            <pc:docMk/>
            <pc:sldMk cId="2353511894" sldId="1858"/>
            <ac:spMk id="11" creationId="{00000000-0000-0000-0000-000000000000}"/>
          </ac:spMkLst>
        </pc:spChg>
        <pc:spChg chg="mod">
          <ac:chgData name="炳 张" userId="26a9a8d041cd339b" providerId="LiveId" clId="{3BA466B9-30DA-4E7D-8AAF-AC2E5355593A}" dt="2024-03-17T08:02:54.071" v="390" actId="1076"/>
          <ac:spMkLst>
            <pc:docMk/>
            <pc:sldMk cId="2353511894" sldId="1858"/>
            <ac:spMk id="13" creationId="{7B318C91-1F76-DD0E-5E1B-ED3B620F23B3}"/>
          </ac:spMkLst>
        </pc:spChg>
        <pc:spChg chg="del">
          <ac:chgData name="炳 张" userId="26a9a8d041cd339b" providerId="LiveId" clId="{3BA466B9-30DA-4E7D-8AAF-AC2E5355593A}" dt="2024-03-17T07:55:02.187" v="88" actId="478"/>
          <ac:spMkLst>
            <pc:docMk/>
            <pc:sldMk cId="2353511894" sldId="1858"/>
            <ac:spMk id="32" creationId="{1CA991A2-7DD7-62C1-F022-25CCF9D5CDAA}"/>
          </ac:spMkLst>
        </pc:spChg>
        <pc:picChg chg="del mod">
          <ac:chgData name="炳 张" userId="26a9a8d041cd339b" providerId="LiveId" clId="{3BA466B9-30DA-4E7D-8AAF-AC2E5355593A}" dt="2024-03-17T07:56:46.150" v="207" actId="478"/>
          <ac:picMkLst>
            <pc:docMk/>
            <pc:sldMk cId="2353511894" sldId="1858"/>
            <ac:picMk id="4" creationId="{7DFF4645-60E6-EA53-450E-E60815FBA269}"/>
          </ac:picMkLst>
        </pc:picChg>
        <pc:picChg chg="add mod">
          <ac:chgData name="炳 张" userId="26a9a8d041cd339b" providerId="LiveId" clId="{3BA466B9-30DA-4E7D-8AAF-AC2E5355593A}" dt="2024-03-17T08:01:42.543" v="277" actId="1076"/>
          <ac:picMkLst>
            <pc:docMk/>
            <pc:sldMk cId="2353511894" sldId="1858"/>
            <ac:picMk id="6" creationId="{F8D84D1E-FE3F-7D2B-9CF0-7B43303CFB62}"/>
          </ac:picMkLst>
        </pc:picChg>
        <pc:picChg chg="add mod">
          <ac:chgData name="炳 张" userId="26a9a8d041cd339b" providerId="LiveId" clId="{3BA466B9-30DA-4E7D-8AAF-AC2E5355593A}" dt="2024-03-17T08:04:01.823" v="415" actId="1076"/>
          <ac:picMkLst>
            <pc:docMk/>
            <pc:sldMk cId="2353511894" sldId="1858"/>
            <ac:picMk id="8" creationId="{8946ED33-830E-A17A-E024-23C9648DA4AB}"/>
          </ac:picMkLst>
        </pc:picChg>
        <pc:picChg chg="del mod">
          <ac:chgData name="炳 张" userId="26a9a8d041cd339b" providerId="LiveId" clId="{3BA466B9-30DA-4E7D-8AAF-AC2E5355593A}" dt="2024-03-17T07:56:46.694" v="208" actId="478"/>
          <ac:picMkLst>
            <pc:docMk/>
            <pc:sldMk cId="2353511894" sldId="1858"/>
            <ac:picMk id="15" creationId="{D9145C3C-7654-7719-3A3A-16E6597A0E40}"/>
          </ac:picMkLst>
        </pc:picChg>
        <pc:picChg chg="del">
          <ac:chgData name="炳 张" userId="26a9a8d041cd339b" providerId="LiveId" clId="{3BA466B9-30DA-4E7D-8AAF-AC2E5355593A}" dt="2024-03-17T07:55:06.759" v="91" actId="478"/>
          <ac:picMkLst>
            <pc:docMk/>
            <pc:sldMk cId="2353511894" sldId="1858"/>
            <ac:picMk id="16" creationId="{00000000-0000-0000-0000-000000000000}"/>
          </ac:picMkLst>
        </pc:picChg>
      </pc:sldChg>
    </pc:docChg>
  </pc:docChgLst>
  <pc:docChgLst>
    <pc:chgData name="张 炳" userId="26a9a8d041cd339b" providerId="LiveId" clId="{D2CA35DF-304A-48B0-9056-1CBB331EA834}"/>
    <pc:docChg chg="undo redo custSel addSld delSld modSld sldOrd">
      <pc:chgData name="张 炳" userId="26a9a8d041cd339b" providerId="LiveId" clId="{D2CA35DF-304A-48B0-9056-1CBB331EA834}" dt="2022-03-14T05:14:33.489" v="290" actId="207"/>
      <pc:docMkLst>
        <pc:docMk/>
      </pc:docMkLst>
      <pc:sldChg chg="modSp mod modAnim">
        <pc:chgData name="张 炳" userId="26a9a8d041cd339b" providerId="LiveId" clId="{D2CA35DF-304A-48B0-9056-1CBB331EA834}" dt="2022-03-14T05:14:33.489" v="290" actId="207"/>
        <pc:sldMkLst>
          <pc:docMk/>
          <pc:sldMk cId="0" sldId="282"/>
        </pc:sldMkLst>
        <pc:spChg chg="mod">
          <ac:chgData name="张 炳" userId="26a9a8d041cd339b" providerId="LiveId" clId="{D2CA35DF-304A-48B0-9056-1CBB331EA834}" dt="2022-03-14T05:14:20.860" v="288" actId="20577"/>
          <ac:spMkLst>
            <pc:docMk/>
            <pc:sldMk cId="0" sldId="282"/>
            <ac:spMk id="5" creationId="{00000000-0000-0000-0000-000000000000}"/>
          </ac:spMkLst>
        </pc:spChg>
        <pc:spChg chg="mod">
          <ac:chgData name="张 炳" userId="26a9a8d041cd339b" providerId="LiveId" clId="{D2CA35DF-304A-48B0-9056-1CBB331EA834}" dt="2022-03-14T05:14:33.489" v="290" actId="207"/>
          <ac:spMkLst>
            <pc:docMk/>
            <pc:sldMk cId="0" sldId="282"/>
            <ac:spMk id="6" creationId="{00000000-0000-0000-0000-000000000000}"/>
          </ac:spMkLst>
        </pc:spChg>
        <pc:picChg chg="mod">
          <ac:chgData name="张 炳" userId="26a9a8d041cd339b" providerId="LiveId" clId="{D2CA35DF-304A-48B0-9056-1CBB331EA834}" dt="2022-03-14T05:14:25.260" v="289" actId="1076"/>
          <ac:picMkLst>
            <pc:docMk/>
            <pc:sldMk cId="0" sldId="282"/>
            <ac:picMk id="3" creationId="{4CBBE691-DDC6-4854-AC2C-CDFC6205D957}"/>
          </ac:picMkLst>
        </pc:picChg>
      </pc:sldChg>
      <pc:sldChg chg="modSp mod">
        <pc:chgData name="张 炳" userId="26a9a8d041cd339b" providerId="LiveId" clId="{D2CA35DF-304A-48B0-9056-1CBB331EA834}" dt="2022-03-14T01:47:47.238" v="202" actId="1076"/>
        <pc:sldMkLst>
          <pc:docMk/>
          <pc:sldMk cId="0" sldId="289"/>
        </pc:sldMkLst>
        <pc:picChg chg="mod">
          <ac:chgData name="张 炳" userId="26a9a8d041cd339b" providerId="LiveId" clId="{D2CA35DF-304A-48B0-9056-1CBB331EA834}" dt="2022-03-14T01:47:47.238" v="202" actId="1076"/>
          <ac:picMkLst>
            <pc:docMk/>
            <pc:sldMk cId="0" sldId="289"/>
            <ac:picMk id="6" creationId="{3032366F-C20E-4CF5-8B0D-C38D5535097A}"/>
          </ac:picMkLst>
        </pc:picChg>
      </pc:sldChg>
      <pc:sldChg chg="modSp mod">
        <pc:chgData name="张 炳" userId="26a9a8d041cd339b" providerId="LiveId" clId="{D2CA35DF-304A-48B0-9056-1CBB331EA834}" dt="2022-03-10T06:40:27.634" v="178" actId="20577"/>
        <pc:sldMkLst>
          <pc:docMk/>
          <pc:sldMk cId="1846230954" sldId="306"/>
        </pc:sldMkLst>
        <pc:spChg chg="mod">
          <ac:chgData name="张 炳" userId="26a9a8d041cd339b" providerId="LiveId" clId="{D2CA35DF-304A-48B0-9056-1CBB331EA834}" dt="2022-03-10T06:40:27.634" v="178" actId="20577"/>
          <ac:spMkLst>
            <pc:docMk/>
            <pc:sldMk cId="1846230954" sldId="306"/>
            <ac:spMk id="2" creationId="{9ED98B18-90E5-4A57-83C3-BFC45BA47596}"/>
          </ac:spMkLst>
        </pc:spChg>
      </pc:sldChg>
      <pc:sldChg chg="del">
        <pc:chgData name="张 炳" userId="26a9a8d041cd339b" providerId="LiveId" clId="{D2CA35DF-304A-48B0-9056-1CBB331EA834}" dt="2022-03-10T06:41:29.082" v="189" actId="47"/>
        <pc:sldMkLst>
          <pc:docMk/>
          <pc:sldMk cId="3149848844" sldId="309"/>
        </pc:sldMkLst>
      </pc:sldChg>
      <pc:sldChg chg="addSp delSp modSp mod">
        <pc:chgData name="张 炳" userId="26a9a8d041cd339b" providerId="LiveId" clId="{D2CA35DF-304A-48B0-9056-1CBB331EA834}" dt="2022-03-10T06:08:34.053" v="11"/>
        <pc:sldMkLst>
          <pc:docMk/>
          <pc:sldMk cId="536487287" sldId="310"/>
        </pc:sldMkLst>
        <pc:spChg chg="mod">
          <ac:chgData name="张 炳" userId="26a9a8d041cd339b" providerId="LiveId" clId="{D2CA35DF-304A-48B0-9056-1CBB331EA834}" dt="2022-03-10T06:08:34.053" v="11"/>
          <ac:spMkLst>
            <pc:docMk/>
            <pc:sldMk cId="536487287" sldId="310"/>
            <ac:spMk id="8" creationId="{DF1F8BD9-6C62-48F9-9F39-78D865D8A70C}"/>
          </ac:spMkLst>
        </pc:spChg>
        <pc:picChg chg="del">
          <ac:chgData name="张 炳" userId="26a9a8d041cd339b" providerId="LiveId" clId="{D2CA35DF-304A-48B0-9056-1CBB331EA834}" dt="2022-03-10T06:06:49.514" v="1" actId="478"/>
          <ac:picMkLst>
            <pc:docMk/>
            <pc:sldMk cId="536487287" sldId="310"/>
            <ac:picMk id="3" creationId="{2EF237A7-A071-4750-B9D9-98A905AF7D40}"/>
          </ac:picMkLst>
        </pc:picChg>
        <pc:picChg chg="add mod">
          <ac:chgData name="张 炳" userId="26a9a8d041cd339b" providerId="LiveId" clId="{D2CA35DF-304A-48B0-9056-1CBB331EA834}" dt="2022-03-10T06:06:58.704" v="2" actId="1076"/>
          <ac:picMkLst>
            <pc:docMk/>
            <pc:sldMk cId="536487287" sldId="310"/>
            <ac:picMk id="4" creationId="{4C9EDBF4-1654-45D4-AB0A-CBE5B2BDD175}"/>
          </ac:picMkLst>
        </pc:picChg>
        <pc:picChg chg="del">
          <ac:chgData name="张 炳" userId="26a9a8d041cd339b" providerId="LiveId" clId="{D2CA35DF-304A-48B0-9056-1CBB331EA834}" dt="2022-03-10T06:08:04.077" v="3" actId="478"/>
          <ac:picMkLst>
            <pc:docMk/>
            <pc:sldMk cId="536487287" sldId="310"/>
            <ac:picMk id="7" creationId="{9C98E686-8DAF-488C-AD7A-3666D4CEB8DA}"/>
          </ac:picMkLst>
        </pc:picChg>
        <pc:picChg chg="add mod">
          <ac:chgData name="张 炳" userId="26a9a8d041cd339b" providerId="LiveId" clId="{D2CA35DF-304A-48B0-9056-1CBB331EA834}" dt="2022-03-10T06:08:15.718" v="8" actId="1076"/>
          <ac:picMkLst>
            <pc:docMk/>
            <pc:sldMk cId="536487287" sldId="310"/>
            <ac:picMk id="10" creationId="{B3C78B80-56D3-4C5E-8461-109A6AB29FFB}"/>
          </ac:picMkLst>
        </pc:picChg>
      </pc:sldChg>
      <pc:sldChg chg="addSp delSp modSp mod">
        <pc:chgData name="张 炳" userId="26a9a8d041cd339b" providerId="LiveId" clId="{D2CA35DF-304A-48B0-9056-1CBB331EA834}" dt="2022-03-10T06:41:18.626" v="188" actId="1076"/>
        <pc:sldMkLst>
          <pc:docMk/>
          <pc:sldMk cId="3062953491" sldId="311"/>
        </pc:sldMkLst>
        <pc:picChg chg="add mod">
          <ac:chgData name="张 炳" userId="26a9a8d041cd339b" providerId="LiveId" clId="{D2CA35DF-304A-48B0-9056-1CBB331EA834}" dt="2022-03-10T06:41:09.079" v="187" actId="1076"/>
          <ac:picMkLst>
            <pc:docMk/>
            <pc:sldMk cId="3062953491" sldId="311"/>
            <ac:picMk id="4" creationId="{3DB4B587-268C-4BE3-8C32-FE80B0EA16EC}"/>
          </ac:picMkLst>
        </pc:picChg>
        <pc:picChg chg="mod">
          <ac:chgData name="张 炳" userId="26a9a8d041cd339b" providerId="LiveId" clId="{D2CA35DF-304A-48B0-9056-1CBB331EA834}" dt="2022-03-10T06:41:18.626" v="188" actId="1076"/>
          <ac:picMkLst>
            <pc:docMk/>
            <pc:sldMk cId="3062953491" sldId="311"/>
            <ac:picMk id="5" creationId="{620D6DA6-F436-461F-98A0-CD383EACA4A7}"/>
          </ac:picMkLst>
        </pc:picChg>
        <pc:picChg chg="del">
          <ac:chgData name="张 炳" userId="26a9a8d041cd339b" providerId="LiveId" clId="{D2CA35DF-304A-48B0-9056-1CBB331EA834}" dt="2022-03-10T06:40:56.052" v="179" actId="478"/>
          <ac:picMkLst>
            <pc:docMk/>
            <pc:sldMk cId="3062953491" sldId="311"/>
            <ac:picMk id="6" creationId="{CAFD6356-7C80-46C2-AD46-2C6E0B5B4EE8}"/>
          </ac:picMkLst>
        </pc:picChg>
      </pc:sldChg>
      <pc:sldChg chg="addSp delSp modSp add del mod delAnim">
        <pc:chgData name="张 炳" userId="26a9a8d041cd339b" providerId="LiveId" clId="{D2CA35DF-304A-48B0-9056-1CBB331EA834}" dt="2022-03-10T06:51:07.069" v="201" actId="20577"/>
        <pc:sldMkLst>
          <pc:docMk/>
          <pc:sldMk cId="276601952" sldId="312"/>
        </pc:sldMkLst>
        <pc:spChg chg="add del mod">
          <ac:chgData name="张 炳" userId="26a9a8d041cd339b" providerId="LiveId" clId="{D2CA35DF-304A-48B0-9056-1CBB331EA834}" dt="2022-03-10T06:25:40.183" v="51" actId="20577"/>
          <ac:spMkLst>
            <pc:docMk/>
            <pc:sldMk cId="276601952" sldId="312"/>
            <ac:spMk id="3" creationId="{188929F4-5A62-462F-AF62-D0E67436282B}"/>
          </ac:spMkLst>
        </pc:spChg>
        <pc:spChg chg="add mod">
          <ac:chgData name="张 炳" userId="26a9a8d041cd339b" providerId="LiveId" clId="{D2CA35DF-304A-48B0-9056-1CBB331EA834}" dt="2022-03-10T06:50:35.777" v="194" actId="20577"/>
          <ac:spMkLst>
            <pc:docMk/>
            <pc:sldMk cId="276601952" sldId="312"/>
            <ac:spMk id="6" creationId="{01B1A4CB-BDAB-4F84-8359-4E4B2C601082}"/>
          </ac:spMkLst>
        </pc:spChg>
        <pc:spChg chg="add mod">
          <ac:chgData name="张 炳" userId="26a9a8d041cd339b" providerId="LiveId" clId="{D2CA35DF-304A-48B0-9056-1CBB331EA834}" dt="2022-03-10T06:26:33.512" v="56" actId="1076"/>
          <ac:spMkLst>
            <pc:docMk/>
            <pc:sldMk cId="276601952" sldId="312"/>
            <ac:spMk id="7" creationId="{5F4D3B64-3527-4422-B764-4F522D93D9EE}"/>
          </ac:spMkLst>
        </pc:spChg>
        <pc:spChg chg="add mod">
          <ac:chgData name="张 炳" userId="26a9a8d041cd339b" providerId="LiveId" clId="{D2CA35DF-304A-48B0-9056-1CBB331EA834}" dt="2022-03-10T06:51:07.069" v="201" actId="20577"/>
          <ac:spMkLst>
            <pc:docMk/>
            <pc:sldMk cId="276601952" sldId="312"/>
            <ac:spMk id="10" creationId="{2BCC21E2-F4A4-4704-83ED-5D5E5149E4B6}"/>
          </ac:spMkLst>
        </pc:spChg>
        <pc:picChg chg="del mod">
          <ac:chgData name="张 炳" userId="26a9a8d041cd339b" providerId="LiveId" clId="{D2CA35DF-304A-48B0-9056-1CBB331EA834}" dt="2022-03-10T06:19:38.377" v="14" actId="478"/>
          <ac:picMkLst>
            <pc:docMk/>
            <pc:sldMk cId="276601952" sldId="312"/>
            <ac:picMk id="4" creationId="{29A350AD-679F-4C50-A82D-963D2ECF5627}"/>
          </ac:picMkLst>
        </pc:picChg>
        <pc:picChg chg="mod">
          <ac:chgData name="张 炳" userId="26a9a8d041cd339b" providerId="LiveId" clId="{D2CA35DF-304A-48B0-9056-1CBB331EA834}" dt="2022-03-10T06:25:24.821" v="23" actId="1076"/>
          <ac:picMkLst>
            <pc:docMk/>
            <pc:sldMk cId="276601952" sldId="312"/>
            <ac:picMk id="5" creationId="{1070B690-8AD7-4C87-BA37-3B80899472F2}"/>
          </ac:picMkLst>
        </pc:picChg>
        <pc:picChg chg="add mod">
          <ac:chgData name="张 炳" userId="26a9a8d041cd339b" providerId="LiveId" clId="{D2CA35DF-304A-48B0-9056-1CBB331EA834}" dt="2022-03-10T06:50:56.761" v="199" actId="1076"/>
          <ac:picMkLst>
            <pc:docMk/>
            <pc:sldMk cId="276601952" sldId="312"/>
            <ac:picMk id="9" creationId="{C89A5510-D30A-4CB6-9FE8-F1AC0D488818}"/>
          </ac:picMkLst>
        </pc:picChg>
        <pc:picChg chg="add">
          <ac:chgData name="张 炳" userId="26a9a8d041cd339b" providerId="LiveId" clId="{D2CA35DF-304A-48B0-9056-1CBB331EA834}" dt="2022-03-10T06:50:36.394" v="195"/>
          <ac:picMkLst>
            <pc:docMk/>
            <pc:sldMk cId="276601952" sldId="312"/>
            <ac:picMk id="5122" creationId="{DEDD4645-3CE0-4FD3-AD5A-4E6E7AE20477}"/>
          </ac:picMkLst>
        </pc:picChg>
      </pc:sldChg>
      <pc:sldChg chg="modSp mod ord">
        <pc:chgData name="张 炳" userId="26a9a8d041cd339b" providerId="LiveId" clId="{D2CA35DF-304A-48B0-9056-1CBB331EA834}" dt="2022-03-10T06:32:47.398" v="85" actId="1076"/>
        <pc:sldMkLst>
          <pc:docMk/>
          <pc:sldMk cId="599410689" sldId="315"/>
        </pc:sldMkLst>
        <pc:spChg chg="mod">
          <ac:chgData name="张 炳" userId="26a9a8d041cd339b" providerId="LiveId" clId="{D2CA35DF-304A-48B0-9056-1CBB331EA834}" dt="2022-03-10T06:32:47.398" v="85" actId="1076"/>
          <ac:spMkLst>
            <pc:docMk/>
            <pc:sldMk cId="599410689" sldId="315"/>
            <ac:spMk id="4" creationId="{2A7104CB-842E-4368-90EF-7F8B75272E43}"/>
          </ac:spMkLst>
        </pc:spChg>
        <pc:spChg chg="mod">
          <ac:chgData name="张 炳" userId="26a9a8d041cd339b" providerId="LiveId" clId="{D2CA35DF-304A-48B0-9056-1CBB331EA834}" dt="2022-03-10T06:32:34.303" v="81" actId="1076"/>
          <ac:spMkLst>
            <pc:docMk/>
            <pc:sldMk cId="599410689" sldId="315"/>
            <ac:spMk id="6" creationId="{FE00DA72-F0F3-4E54-80A5-DE75B1A9C432}"/>
          </ac:spMkLst>
        </pc:spChg>
      </pc:sldChg>
      <pc:sldChg chg="modSp mod">
        <pc:chgData name="张 炳" userId="26a9a8d041cd339b" providerId="LiveId" clId="{D2CA35DF-304A-48B0-9056-1CBB331EA834}" dt="2022-03-10T06:35:29.295" v="89" actId="6549"/>
        <pc:sldMkLst>
          <pc:docMk/>
          <pc:sldMk cId="526536833" sldId="316"/>
        </pc:sldMkLst>
        <pc:graphicFrameChg chg="mod modGraphic">
          <ac:chgData name="张 炳" userId="26a9a8d041cd339b" providerId="LiveId" clId="{D2CA35DF-304A-48B0-9056-1CBB331EA834}" dt="2022-03-10T06:35:29.295" v="89" actId="6549"/>
          <ac:graphicFrameMkLst>
            <pc:docMk/>
            <pc:sldMk cId="526536833" sldId="316"/>
            <ac:graphicFrameMk id="5" creationId="{C90BD12B-292D-4FDC-8C82-C2FE33EB38BA}"/>
          </ac:graphicFrameMkLst>
        </pc:graphicFrameChg>
      </pc:sldChg>
      <pc:sldChg chg="addSp delSp modSp mod">
        <pc:chgData name="张 炳" userId="26a9a8d041cd339b" providerId="LiveId" clId="{D2CA35DF-304A-48B0-9056-1CBB331EA834}" dt="2022-03-10T06:39:08.362" v="110" actId="1076"/>
        <pc:sldMkLst>
          <pc:docMk/>
          <pc:sldMk cId="4239327020" sldId="317"/>
        </pc:sldMkLst>
        <pc:picChg chg="add mod">
          <ac:chgData name="张 炳" userId="26a9a8d041cd339b" providerId="LiveId" clId="{D2CA35DF-304A-48B0-9056-1CBB331EA834}" dt="2022-03-10T06:38:17.204" v="108" actId="1076"/>
          <ac:picMkLst>
            <pc:docMk/>
            <pc:sldMk cId="4239327020" sldId="317"/>
            <ac:picMk id="3" creationId="{C99A320E-D685-4B92-8719-777F3F43F884}"/>
          </ac:picMkLst>
        </pc:picChg>
        <pc:picChg chg="add del">
          <ac:chgData name="张 炳" userId="26a9a8d041cd339b" providerId="LiveId" clId="{D2CA35DF-304A-48B0-9056-1CBB331EA834}" dt="2022-03-10T06:37:03.111" v="96" actId="478"/>
          <ac:picMkLst>
            <pc:docMk/>
            <pc:sldMk cId="4239327020" sldId="317"/>
            <ac:picMk id="5" creationId="{DC6F0956-D823-48C0-9D69-662171D0FCD0}"/>
          </ac:picMkLst>
        </pc:picChg>
        <pc:picChg chg="add mod">
          <ac:chgData name="张 炳" userId="26a9a8d041cd339b" providerId="LiveId" clId="{D2CA35DF-304A-48B0-9056-1CBB331EA834}" dt="2022-03-10T06:39:08.362" v="110" actId="1076"/>
          <ac:picMkLst>
            <pc:docMk/>
            <pc:sldMk cId="4239327020" sldId="317"/>
            <ac:picMk id="6" creationId="{01D4ABCB-3326-41F7-B4A7-A96D95534E4F}"/>
          </ac:picMkLst>
        </pc:picChg>
        <pc:picChg chg="del">
          <ac:chgData name="张 炳" userId="26a9a8d041cd339b" providerId="LiveId" clId="{D2CA35DF-304A-48B0-9056-1CBB331EA834}" dt="2022-03-10T06:36:48.694" v="90" actId="478"/>
          <ac:picMkLst>
            <pc:docMk/>
            <pc:sldMk cId="4239327020" sldId="317"/>
            <ac:picMk id="8" creationId="{A6025811-0CD8-4B1C-B0E3-AC9C30E43B3B}"/>
          </ac:picMkLst>
        </pc:picChg>
      </pc:sldChg>
      <pc:sldChg chg="modSp add mod ord">
        <pc:chgData name="张 炳" userId="26a9a8d041cd339b" providerId="LiveId" clId="{D2CA35DF-304A-48B0-9056-1CBB331EA834}" dt="2022-03-10T06:33:40.208" v="86" actId="948"/>
        <pc:sldMkLst>
          <pc:docMk/>
          <pc:sldMk cId="1065576520" sldId="318"/>
        </pc:sldMkLst>
        <pc:spChg chg="mod">
          <ac:chgData name="张 炳" userId="26a9a8d041cd339b" providerId="LiveId" clId="{D2CA35DF-304A-48B0-9056-1CBB331EA834}" dt="2022-03-10T06:33:40.208" v="86" actId="948"/>
          <ac:spMkLst>
            <pc:docMk/>
            <pc:sldMk cId="1065576520" sldId="318"/>
            <ac:spMk id="4" creationId="{2A7104CB-842E-4368-90EF-7F8B75272E43}"/>
          </ac:spMkLst>
        </pc:spChg>
      </pc:sldChg>
    </pc:docChg>
  </pc:docChgLst>
  <pc:docChgLst>
    <pc:chgData name="张 炳" userId="26a9a8d041cd339b" providerId="LiveId" clId="{AB972E6E-045E-4250-B189-81A567A9F026}"/>
    <pc:docChg chg="modSld">
      <pc:chgData name="张 炳" userId="26a9a8d041cd339b" providerId="LiveId" clId="{AB972E6E-045E-4250-B189-81A567A9F026}" dt="2023-03-14T02:38:43.166" v="6" actId="1076"/>
      <pc:docMkLst>
        <pc:docMk/>
      </pc:docMkLst>
      <pc:sldChg chg="modSp mod">
        <pc:chgData name="张 炳" userId="26a9a8d041cd339b" providerId="LiveId" clId="{AB972E6E-045E-4250-B189-81A567A9F026}" dt="2023-03-14T01:55:04.144" v="4" actId="207"/>
        <pc:sldMkLst>
          <pc:docMk/>
          <pc:sldMk cId="0" sldId="279"/>
        </pc:sldMkLst>
        <pc:spChg chg="mod">
          <ac:chgData name="张 炳" userId="26a9a8d041cd339b" providerId="LiveId" clId="{AB972E6E-045E-4250-B189-81A567A9F026}" dt="2023-03-14T01:55:04.144" v="4" actId="207"/>
          <ac:spMkLst>
            <pc:docMk/>
            <pc:sldMk cId="0" sldId="279"/>
            <ac:spMk id="5" creationId="{00000000-0000-0000-0000-000000000000}"/>
          </ac:spMkLst>
        </pc:spChg>
      </pc:sldChg>
      <pc:sldChg chg="modSp mod">
        <pc:chgData name="张 炳" userId="26a9a8d041cd339b" providerId="LiveId" clId="{AB972E6E-045E-4250-B189-81A567A9F026}" dt="2023-03-14T02:38:43.166" v="6" actId="1076"/>
        <pc:sldMkLst>
          <pc:docMk/>
          <pc:sldMk cId="0" sldId="289"/>
        </pc:sldMkLst>
        <pc:picChg chg="mod">
          <ac:chgData name="张 炳" userId="26a9a8d041cd339b" providerId="LiveId" clId="{AB972E6E-045E-4250-B189-81A567A9F026}" dt="2023-03-14T02:38:43.166" v="6" actId="1076"/>
          <ac:picMkLst>
            <pc:docMk/>
            <pc:sldMk cId="0" sldId="289"/>
            <ac:picMk id="6" creationId="{3032366F-C20E-4CF5-8B0D-C38D5535097A}"/>
          </ac:picMkLst>
        </pc:picChg>
      </pc:sldChg>
    </pc:docChg>
  </pc:docChgLst>
  <pc:docChgLst>
    <pc:chgData name="张 炳" userId="26a9a8d041cd339b" providerId="LiveId" clId="{56BD7B19-F346-4146-A423-DE2466ED8A70}"/>
    <pc:docChg chg="undo custSel addSld delSld modSld">
      <pc:chgData name="张 炳" userId="26a9a8d041cd339b" providerId="LiveId" clId="{56BD7B19-F346-4146-A423-DE2466ED8A70}" dt="2021-03-15T00:59:40.064" v="113" actId="1076"/>
      <pc:docMkLst>
        <pc:docMk/>
      </pc:docMkLst>
      <pc:sldChg chg="modSp mod">
        <pc:chgData name="张 炳" userId="26a9a8d041cd339b" providerId="LiveId" clId="{56BD7B19-F346-4146-A423-DE2466ED8A70}" dt="2021-03-15T00:58:21.046" v="107" actId="20577"/>
        <pc:sldMkLst>
          <pc:docMk/>
          <pc:sldMk cId="1846230954" sldId="306"/>
        </pc:sldMkLst>
        <pc:spChg chg="mod">
          <ac:chgData name="张 炳" userId="26a9a8d041cd339b" providerId="LiveId" clId="{56BD7B19-F346-4146-A423-DE2466ED8A70}" dt="2021-03-15T00:58:21.046" v="107" actId="20577"/>
          <ac:spMkLst>
            <pc:docMk/>
            <pc:sldMk cId="1846230954" sldId="306"/>
            <ac:spMk id="3" creationId="{07753046-31A9-4D87-B56A-60C27845AE97}"/>
          </ac:spMkLst>
        </pc:spChg>
      </pc:sldChg>
      <pc:sldChg chg="modSp mod">
        <pc:chgData name="张 炳" userId="26a9a8d041cd339b" providerId="LiveId" clId="{56BD7B19-F346-4146-A423-DE2466ED8A70}" dt="2021-03-15T00:59:40.064" v="113" actId="1076"/>
        <pc:sldMkLst>
          <pc:docMk/>
          <pc:sldMk cId="4269443580" sldId="313"/>
        </pc:sldMkLst>
        <pc:picChg chg="mod">
          <ac:chgData name="张 炳" userId="26a9a8d041cd339b" providerId="LiveId" clId="{56BD7B19-F346-4146-A423-DE2466ED8A70}" dt="2021-03-15T00:59:40.064" v="113" actId="1076"/>
          <ac:picMkLst>
            <pc:docMk/>
            <pc:sldMk cId="4269443580" sldId="313"/>
            <ac:picMk id="6" creationId="{79B1F25B-E0D7-4ECC-BC01-D64ED5B7A28A}"/>
          </ac:picMkLst>
        </pc:picChg>
      </pc:sldChg>
      <pc:sldChg chg="addSp modSp mod">
        <pc:chgData name="张 炳" userId="26a9a8d041cd339b" providerId="LiveId" clId="{56BD7B19-F346-4146-A423-DE2466ED8A70}" dt="2021-03-15T00:50:00.117" v="37" actId="115"/>
        <pc:sldMkLst>
          <pc:docMk/>
          <pc:sldMk cId="599410689" sldId="315"/>
        </pc:sldMkLst>
        <pc:spChg chg="add mod">
          <ac:chgData name="张 炳" userId="26a9a8d041cd339b" providerId="LiveId" clId="{56BD7B19-F346-4146-A423-DE2466ED8A70}" dt="2021-03-15T00:49:49.178" v="33" actId="1076"/>
          <ac:spMkLst>
            <pc:docMk/>
            <pc:sldMk cId="599410689" sldId="315"/>
            <ac:spMk id="4" creationId="{2A7104CB-842E-4368-90EF-7F8B75272E43}"/>
          </ac:spMkLst>
        </pc:spChg>
        <pc:spChg chg="add mod">
          <ac:chgData name="张 炳" userId="26a9a8d041cd339b" providerId="LiveId" clId="{56BD7B19-F346-4146-A423-DE2466ED8A70}" dt="2021-03-15T00:50:00.117" v="37" actId="115"/>
          <ac:spMkLst>
            <pc:docMk/>
            <pc:sldMk cId="599410689" sldId="315"/>
            <ac:spMk id="6" creationId="{FE00DA72-F0F3-4E54-80A5-DE75B1A9C432}"/>
          </ac:spMkLst>
        </pc:spChg>
      </pc:sldChg>
      <pc:sldChg chg="addSp delSp modSp new mod">
        <pc:chgData name="张 炳" userId="26a9a8d041cd339b" providerId="LiveId" clId="{56BD7B19-F346-4146-A423-DE2466ED8A70}" dt="2021-03-15T00:57:58.801" v="99" actId="207"/>
        <pc:sldMkLst>
          <pc:docMk/>
          <pc:sldMk cId="526536833" sldId="316"/>
        </pc:sldMkLst>
        <pc:spChg chg="del">
          <ac:chgData name="张 炳" userId="26a9a8d041cd339b" providerId="LiveId" clId="{56BD7B19-F346-4146-A423-DE2466ED8A70}" dt="2021-03-15T00:45:10.103" v="16" actId="478"/>
          <ac:spMkLst>
            <pc:docMk/>
            <pc:sldMk cId="526536833" sldId="316"/>
            <ac:spMk id="2" creationId="{2979ABF9-FBAD-4F2C-B87C-0C17B0AF13B8}"/>
          </ac:spMkLst>
        </pc:spChg>
        <pc:spChg chg="del">
          <ac:chgData name="张 炳" userId="26a9a8d041cd339b" providerId="LiveId" clId="{56BD7B19-F346-4146-A423-DE2466ED8A70}" dt="2021-03-15T00:45:32.019" v="18" actId="478"/>
          <ac:spMkLst>
            <pc:docMk/>
            <pc:sldMk cId="526536833" sldId="316"/>
            <ac:spMk id="3" creationId="{8DDD5B94-7523-4A84-AEDB-2089EF5295C8}"/>
          </ac:spMkLst>
        </pc:spChg>
        <pc:spChg chg="add mod">
          <ac:chgData name="张 炳" userId="26a9a8d041cd339b" providerId="LiveId" clId="{56BD7B19-F346-4146-A423-DE2466ED8A70}" dt="2021-03-15T00:57:58.801" v="99" actId="207"/>
          <ac:spMkLst>
            <pc:docMk/>
            <pc:sldMk cId="526536833" sldId="316"/>
            <ac:spMk id="4" creationId="{E2E00DA4-25AD-4DEC-AC37-BF8AC251775E}"/>
          </ac:spMkLst>
        </pc:spChg>
        <pc:graphicFrameChg chg="add mod modGraphic">
          <ac:chgData name="张 炳" userId="26a9a8d041cd339b" providerId="LiveId" clId="{56BD7B19-F346-4146-A423-DE2466ED8A70}" dt="2021-03-15T00:51:33.919" v="55" actId="20577"/>
          <ac:graphicFrameMkLst>
            <pc:docMk/>
            <pc:sldMk cId="526536833" sldId="316"/>
            <ac:graphicFrameMk id="5" creationId="{C90BD12B-292D-4FDC-8C82-C2FE33EB38BA}"/>
          </ac:graphicFrameMkLst>
        </pc:graphicFrameChg>
      </pc:sldChg>
      <pc:sldChg chg="addSp delSp modSp new del mod">
        <pc:chgData name="张 炳" userId="26a9a8d041cd339b" providerId="LiveId" clId="{56BD7B19-F346-4146-A423-DE2466ED8A70}" dt="2021-03-15T00:53:25.338" v="67" actId="2696"/>
        <pc:sldMkLst>
          <pc:docMk/>
          <pc:sldMk cId="4132681301" sldId="317"/>
        </pc:sldMkLst>
        <pc:spChg chg="del">
          <ac:chgData name="张 炳" userId="26a9a8d041cd339b" providerId="LiveId" clId="{56BD7B19-F346-4146-A423-DE2466ED8A70}" dt="2021-03-15T00:52:21" v="57" actId="478"/>
          <ac:spMkLst>
            <pc:docMk/>
            <pc:sldMk cId="4132681301" sldId="317"/>
            <ac:spMk id="2" creationId="{8CD0B0C0-E5F5-4260-812A-2293B4C0D48A}"/>
          </ac:spMkLst>
        </pc:spChg>
        <pc:graphicFrameChg chg="add mod modGraphic">
          <ac:chgData name="张 炳" userId="26a9a8d041cd339b" providerId="LiveId" clId="{56BD7B19-F346-4146-A423-DE2466ED8A70}" dt="2021-03-15T00:53:17.783" v="66" actId="6549"/>
          <ac:graphicFrameMkLst>
            <pc:docMk/>
            <pc:sldMk cId="4132681301" sldId="317"/>
            <ac:graphicFrameMk id="4" creationId="{E7A68C93-68AB-4E7C-A5EF-F42AE87B58BC}"/>
          </ac:graphicFrameMkLst>
        </pc:graphicFrameChg>
      </pc:sldChg>
      <pc:sldChg chg="addSp delSp modSp new mod">
        <pc:chgData name="张 炳" userId="26a9a8d041cd339b" providerId="LiveId" clId="{56BD7B19-F346-4146-A423-DE2466ED8A70}" dt="2021-03-15T00:58:43.915" v="112" actId="20577"/>
        <pc:sldMkLst>
          <pc:docMk/>
          <pc:sldMk cId="4239327020" sldId="317"/>
        </pc:sldMkLst>
        <pc:spChg chg="del">
          <ac:chgData name="张 炳" userId="26a9a8d041cd339b" providerId="LiveId" clId="{56BD7B19-F346-4146-A423-DE2466ED8A70}" dt="2021-03-15T00:54:06.076" v="69" actId="478"/>
          <ac:spMkLst>
            <pc:docMk/>
            <pc:sldMk cId="4239327020" sldId="317"/>
            <ac:spMk id="2" creationId="{67EB38C3-1AB7-473B-B875-5E3CB1E2622F}"/>
          </ac:spMkLst>
        </pc:spChg>
        <pc:spChg chg="del">
          <ac:chgData name="张 炳" userId="26a9a8d041cd339b" providerId="LiveId" clId="{56BD7B19-F346-4146-A423-DE2466ED8A70}" dt="2021-03-15T00:54:09.133" v="70" actId="478"/>
          <ac:spMkLst>
            <pc:docMk/>
            <pc:sldMk cId="4239327020" sldId="317"/>
            <ac:spMk id="3" creationId="{FD8EE7F5-7AD8-49D2-9E2F-D6AB583955B4}"/>
          </ac:spMkLst>
        </pc:spChg>
        <pc:spChg chg="add mod">
          <ac:chgData name="张 炳" userId="26a9a8d041cd339b" providerId="LiveId" clId="{56BD7B19-F346-4146-A423-DE2466ED8A70}" dt="2021-03-15T00:58:43.915" v="112" actId="20577"/>
          <ac:spMkLst>
            <pc:docMk/>
            <pc:sldMk cId="4239327020" sldId="317"/>
            <ac:spMk id="9" creationId="{0AC0A5B9-A07E-4369-B3E9-14C7F1491EB9}"/>
          </ac:spMkLst>
        </pc:spChg>
        <pc:graphicFrameChg chg="add del mod">
          <ac:chgData name="张 炳" userId="26a9a8d041cd339b" providerId="LiveId" clId="{56BD7B19-F346-4146-A423-DE2466ED8A70}" dt="2021-03-15T00:55:04.094" v="76"/>
          <ac:graphicFrameMkLst>
            <pc:docMk/>
            <pc:sldMk cId="4239327020" sldId="317"/>
            <ac:graphicFrameMk id="6" creationId="{FCDBA10D-40C0-4630-8966-FD5D06BE569D}"/>
          </ac:graphicFrameMkLst>
        </pc:graphicFrameChg>
        <pc:picChg chg="add mod">
          <ac:chgData name="张 炳" userId="26a9a8d041cd339b" providerId="LiveId" clId="{56BD7B19-F346-4146-A423-DE2466ED8A70}" dt="2021-03-15T00:55:27.481" v="82" actId="1076"/>
          <ac:picMkLst>
            <pc:docMk/>
            <pc:sldMk cId="4239327020" sldId="317"/>
            <ac:picMk id="5" creationId="{DC6F0956-D823-48C0-9D69-662171D0FCD0}"/>
          </ac:picMkLst>
        </pc:picChg>
        <pc:picChg chg="add mod">
          <ac:chgData name="张 炳" userId="26a9a8d041cd339b" providerId="LiveId" clId="{56BD7B19-F346-4146-A423-DE2466ED8A70}" dt="2021-03-15T00:55:26.285" v="81" actId="1076"/>
          <ac:picMkLst>
            <pc:docMk/>
            <pc:sldMk cId="4239327020" sldId="317"/>
            <ac:picMk id="8" creationId="{A6025811-0CD8-4B1C-B0E3-AC9C30E43B3B}"/>
          </ac:picMkLst>
        </pc:picChg>
      </pc:sldChg>
    </pc:docChg>
  </pc:docChgLst>
  <pc:docChgLst>
    <pc:chgData name="张 炳" userId="26a9a8d041cd339b" providerId="LiveId" clId="{37E54709-9235-4B33-8B14-1EA56EB15962}"/>
    <pc:docChg chg="undo custSel addSld delSld modSld sldOrd">
      <pc:chgData name="张 炳" userId="26a9a8d041cd339b" providerId="LiveId" clId="{37E54709-9235-4B33-8B14-1EA56EB15962}" dt="2023-03-13T12:37:50.837" v="685" actId="1076"/>
      <pc:docMkLst>
        <pc:docMk/>
      </pc:docMkLst>
      <pc:sldChg chg="modSp mod">
        <pc:chgData name="张 炳" userId="26a9a8d041cd339b" providerId="LiveId" clId="{37E54709-9235-4B33-8B14-1EA56EB15962}" dt="2023-03-13T12:37:50.837" v="685" actId="1076"/>
        <pc:sldMkLst>
          <pc:docMk/>
          <pc:sldMk cId="0" sldId="269"/>
        </pc:sldMkLst>
        <pc:graphicFrameChg chg="mod">
          <ac:chgData name="张 炳" userId="26a9a8d041cd339b" providerId="LiveId" clId="{37E54709-9235-4B33-8B14-1EA56EB15962}" dt="2023-03-13T12:37:50.837" v="685" actId="1076"/>
          <ac:graphicFrameMkLst>
            <pc:docMk/>
            <pc:sldMk cId="0" sldId="269"/>
            <ac:graphicFrameMk id="41985" creationId="{00000000-0000-0000-0000-000000000000}"/>
          </ac:graphicFrameMkLst>
        </pc:graphicFrameChg>
      </pc:sldChg>
      <pc:sldChg chg="addSp delSp modSp mod addAnim delAnim modAnim">
        <pc:chgData name="张 炳" userId="26a9a8d041cd339b" providerId="LiveId" clId="{37E54709-9235-4B33-8B14-1EA56EB15962}" dt="2023-03-13T12:32:46.664" v="657" actId="1076"/>
        <pc:sldMkLst>
          <pc:docMk/>
          <pc:sldMk cId="0" sldId="282"/>
        </pc:sldMkLst>
        <pc:spChg chg="mod">
          <ac:chgData name="张 炳" userId="26a9a8d041cd339b" providerId="LiveId" clId="{37E54709-9235-4B33-8B14-1EA56EB15962}" dt="2023-03-13T12:32:07.651" v="654" actId="21"/>
          <ac:spMkLst>
            <pc:docMk/>
            <pc:sldMk cId="0" sldId="282"/>
            <ac:spMk id="5" creationId="{00000000-0000-0000-0000-000000000000}"/>
          </ac:spMkLst>
        </pc:spChg>
        <pc:spChg chg="mod">
          <ac:chgData name="张 炳" userId="26a9a8d041cd339b" providerId="LiveId" clId="{37E54709-9235-4B33-8B14-1EA56EB15962}" dt="2023-03-13T12:32:15.925" v="656" actId="1076"/>
          <ac:spMkLst>
            <pc:docMk/>
            <pc:sldMk cId="0" sldId="282"/>
            <ac:spMk id="6" creationId="{00000000-0000-0000-0000-000000000000}"/>
          </ac:spMkLst>
        </pc:spChg>
        <pc:spChg chg="add del">
          <ac:chgData name="张 炳" userId="26a9a8d041cd339b" providerId="LiveId" clId="{37E54709-9235-4B33-8B14-1EA56EB15962}" dt="2023-03-13T12:32:07.180" v="653" actId="22"/>
          <ac:spMkLst>
            <pc:docMk/>
            <pc:sldMk cId="0" sldId="282"/>
            <ac:spMk id="7" creationId="{C8CAF624-B7CB-6EF2-A054-642CE785A022}"/>
          </ac:spMkLst>
        </pc:spChg>
        <pc:picChg chg="mod">
          <ac:chgData name="张 炳" userId="26a9a8d041cd339b" providerId="LiveId" clId="{37E54709-9235-4B33-8B14-1EA56EB15962}" dt="2023-03-13T12:32:46.664" v="657" actId="1076"/>
          <ac:picMkLst>
            <pc:docMk/>
            <pc:sldMk cId="0" sldId="282"/>
            <ac:picMk id="3" creationId="{4CBBE691-DDC6-4854-AC2C-CDFC6205D957}"/>
          </ac:picMkLst>
        </pc:picChg>
      </pc:sldChg>
      <pc:sldChg chg="modSp mod">
        <pc:chgData name="张 炳" userId="26a9a8d041cd339b" providerId="LiveId" clId="{37E54709-9235-4B33-8B14-1EA56EB15962}" dt="2023-03-13T12:36:44.877" v="684" actId="1036"/>
        <pc:sldMkLst>
          <pc:docMk/>
          <pc:sldMk cId="0" sldId="289"/>
        </pc:sldMkLst>
        <pc:spChg chg="mod">
          <ac:chgData name="张 炳" userId="26a9a8d041cd339b" providerId="LiveId" clId="{37E54709-9235-4B33-8B14-1EA56EB15962}" dt="2023-03-13T12:36:28.194" v="671" actId="1076"/>
          <ac:spMkLst>
            <pc:docMk/>
            <pc:sldMk cId="0" sldId="289"/>
            <ac:spMk id="5" creationId="{00000000-0000-0000-0000-000000000000}"/>
          </ac:spMkLst>
        </pc:spChg>
        <pc:spChg chg="mod">
          <ac:chgData name="张 炳" userId="26a9a8d041cd339b" providerId="LiveId" clId="{37E54709-9235-4B33-8B14-1EA56EB15962}" dt="2023-03-13T12:36:32.840" v="672" actId="1076"/>
          <ac:spMkLst>
            <pc:docMk/>
            <pc:sldMk cId="0" sldId="289"/>
            <ac:spMk id="7" creationId="{00000000-0000-0000-0000-000000000000}"/>
          </ac:spMkLst>
        </pc:spChg>
        <pc:picChg chg="mod">
          <ac:chgData name="张 炳" userId="26a9a8d041cd339b" providerId="LiveId" clId="{37E54709-9235-4B33-8B14-1EA56EB15962}" dt="2023-03-13T12:36:44.877" v="684" actId="1036"/>
          <ac:picMkLst>
            <pc:docMk/>
            <pc:sldMk cId="0" sldId="289"/>
            <ac:picMk id="6" creationId="{3032366F-C20E-4CF5-8B0D-C38D5535097A}"/>
          </ac:picMkLst>
        </pc:picChg>
      </pc:sldChg>
      <pc:sldChg chg="addSp delSp modSp mod setBg">
        <pc:chgData name="张 炳" userId="26a9a8d041cd339b" providerId="LiveId" clId="{37E54709-9235-4B33-8B14-1EA56EB15962}" dt="2023-03-13T12:25:44.083" v="624" actId="26606"/>
        <pc:sldMkLst>
          <pc:docMk/>
          <pc:sldMk cId="0" sldId="295"/>
        </pc:sldMkLst>
        <pc:spChg chg="mod">
          <ac:chgData name="张 炳" userId="26a9a8d041cd339b" providerId="LiveId" clId="{37E54709-9235-4B33-8B14-1EA56EB15962}" dt="2023-03-13T12:25:44.083" v="624" actId="26606"/>
          <ac:spMkLst>
            <pc:docMk/>
            <pc:sldMk cId="0" sldId="295"/>
            <ac:spMk id="4" creationId="{00000000-0000-0000-0000-000000000000}"/>
          </ac:spMkLst>
        </pc:spChg>
        <pc:spChg chg="mod ord">
          <ac:chgData name="张 炳" userId="26a9a8d041cd339b" providerId="LiveId" clId="{37E54709-9235-4B33-8B14-1EA56EB15962}" dt="2023-03-13T12:25:44.083" v="624" actId="26606"/>
          <ac:spMkLst>
            <pc:docMk/>
            <pc:sldMk cId="0" sldId="295"/>
            <ac:spMk id="5" creationId="{00000000-0000-0000-0000-000000000000}"/>
          </ac:spMkLst>
        </pc:spChg>
        <pc:picChg chg="add del">
          <ac:chgData name="张 炳" userId="26a9a8d041cd339b" providerId="LiveId" clId="{37E54709-9235-4B33-8B14-1EA56EB15962}" dt="2023-03-13T12:25:44.083" v="624" actId="26606"/>
          <ac:picMkLst>
            <pc:docMk/>
            <pc:sldMk cId="0" sldId="295"/>
            <ac:picMk id="7" creationId="{E06942C9-C064-DD8A-6C63-C41DD256B330}"/>
          </ac:picMkLst>
        </pc:picChg>
        <pc:cxnChg chg="add del">
          <ac:chgData name="张 炳" userId="26a9a8d041cd339b" providerId="LiveId" clId="{37E54709-9235-4B33-8B14-1EA56EB15962}" dt="2023-03-13T12:25:44.083" v="624" actId="26606"/>
          <ac:cxnSpMkLst>
            <pc:docMk/>
            <pc:sldMk cId="0" sldId="295"/>
            <ac:cxnSpMk id="11" creationId="{A7F400EE-A8A5-48AF-B4D6-291B52C6F0B0}"/>
          </ac:cxnSpMkLst>
        </pc:cxnChg>
      </pc:sldChg>
      <pc:sldChg chg="modSp mod">
        <pc:chgData name="张 炳" userId="26a9a8d041cd339b" providerId="LiveId" clId="{37E54709-9235-4B33-8B14-1EA56EB15962}" dt="2023-03-13T12:33:23.485" v="658" actId="1076"/>
        <pc:sldMkLst>
          <pc:docMk/>
          <pc:sldMk cId="0" sldId="303"/>
        </pc:sldMkLst>
        <pc:picChg chg="mod">
          <ac:chgData name="张 炳" userId="26a9a8d041cd339b" providerId="LiveId" clId="{37E54709-9235-4B33-8B14-1EA56EB15962}" dt="2023-03-13T12:33:23.485" v="658" actId="1076"/>
          <ac:picMkLst>
            <pc:docMk/>
            <pc:sldMk cId="0" sldId="303"/>
            <ac:picMk id="2" creationId="{F75471EE-7993-4B55-BD28-861CA8FFDC7C}"/>
          </ac:picMkLst>
        </pc:picChg>
      </pc:sldChg>
      <pc:sldChg chg="modSp mod">
        <pc:chgData name="张 炳" userId="26a9a8d041cd339b" providerId="LiveId" clId="{37E54709-9235-4B33-8B14-1EA56EB15962}" dt="2023-03-13T10:54:27.008" v="42"/>
        <pc:sldMkLst>
          <pc:docMk/>
          <pc:sldMk cId="1846230954" sldId="306"/>
        </pc:sldMkLst>
        <pc:spChg chg="mod">
          <ac:chgData name="张 炳" userId="26a9a8d041cd339b" providerId="LiveId" clId="{37E54709-9235-4B33-8B14-1EA56EB15962}" dt="2023-03-13T10:54:27.008" v="42"/>
          <ac:spMkLst>
            <pc:docMk/>
            <pc:sldMk cId="1846230954" sldId="306"/>
            <ac:spMk id="2" creationId="{9ED98B18-90E5-4A57-83C3-BFC45BA47596}"/>
          </ac:spMkLst>
        </pc:spChg>
      </pc:sldChg>
      <pc:sldChg chg="addSp delSp modSp mod">
        <pc:chgData name="张 炳" userId="26a9a8d041cd339b" providerId="LiveId" clId="{37E54709-9235-4B33-8B14-1EA56EB15962}" dt="2023-03-13T11:33:12.422" v="356" actId="1076"/>
        <pc:sldMkLst>
          <pc:docMk/>
          <pc:sldMk cId="536487287" sldId="310"/>
        </pc:sldMkLst>
        <pc:spChg chg="mod">
          <ac:chgData name="张 炳" userId="26a9a8d041cd339b" providerId="LiveId" clId="{37E54709-9235-4B33-8B14-1EA56EB15962}" dt="2023-03-13T10:49:57.798" v="21" actId="14100"/>
          <ac:spMkLst>
            <pc:docMk/>
            <pc:sldMk cId="536487287" sldId="310"/>
            <ac:spMk id="5" creationId="{E36C3B16-5E41-4A71-A8DB-26DD3828A4C4}"/>
          </ac:spMkLst>
        </pc:spChg>
        <pc:spChg chg="mod">
          <ac:chgData name="张 炳" userId="26a9a8d041cd339b" providerId="LiveId" clId="{37E54709-9235-4B33-8B14-1EA56EB15962}" dt="2023-03-13T10:49:20.841" v="11" actId="1076"/>
          <ac:spMkLst>
            <pc:docMk/>
            <pc:sldMk cId="536487287" sldId="310"/>
            <ac:spMk id="6" creationId="{2C848E5F-F388-4BCB-A806-A0123F3CD56E}"/>
          </ac:spMkLst>
        </pc:spChg>
        <pc:spChg chg="del mod">
          <ac:chgData name="张 炳" userId="26a9a8d041cd339b" providerId="LiveId" clId="{37E54709-9235-4B33-8B14-1EA56EB15962}" dt="2023-03-13T10:49:48.466" v="19" actId="478"/>
          <ac:spMkLst>
            <pc:docMk/>
            <pc:sldMk cId="536487287" sldId="310"/>
            <ac:spMk id="8" creationId="{DF1F8BD9-6C62-48F9-9F39-78D865D8A70C}"/>
          </ac:spMkLst>
        </pc:spChg>
        <pc:spChg chg="add mod">
          <ac:chgData name="张 炳" userId="26a9a8d041cd339b" providerId="LiveId" clId="{37E54709-9235-4B33-8B14-1EA56EB15962}" dt="2023-03-13T10:49:45.057" v="18" actId="108"/>
          <ac:spMkLst>
            <pc:docMk/>
            <pc:sldMk cId="536487287" sldId="310"/>
            <ac:spMk id="9" creationId="{9ED6D1B9-B06B-ECBB-F268-C59C02CE4E58}"/>
          </ac:spMkLst>
        </pc:spChg>
        <pc:picChg chg="add mod">
          <ac:chgData name="张 炳" userId="26a9a8d041cd339b" providerId="LiveId" clId="{37E54709-9235-4B33-8B14-1EA56EB15962}" dt="2023-03-13T11:33:12.422" v="356" actId="1076"/>
          <ac:picMkLst>
            <pc:docMk/>
            <pc:sldMk cId="536487287" sldId="310"/>
            <ac:picMk id="3" creationId="{206C004F-FC0F-BE4F-A787-7A429169F6B6}"/>
          </ac:picMkLst>
        </pc:picChg>
        <pc:picChg chg="del">
          <ac:chgData name="张 炳" userId="26a9a8d041cd339b" providerId="LiveId" clId="{37E54709-9235-4B33-8B14-1EA56EB15962}" dt="2023-03-13T10:47:00.666" v="0" actId="478"/>
          <ac:picMkLst>
            <pc:docMk/>
            <pc:sldMk cId="536487287" sldId="310"/>
            <ac:picMk id="4" creationId="{4C9EDBF4-1654-45D4-AB0A-CBE5B2BDD175}"/>
          </ac:picMkLst>
        </pc:picChg>
        <pc:picChg chg="del">
          <ac:chgData name="张 炳" userId="26a9a8d041cd339b" providerId="LiveId" clId="{37E54709-9235-4B33-8B14-1EA56EB15962}" dt="2023-03-13T10:49:25.529" v="13" actId="478"/>
          <ac:picMkLst>
            <pc:docMk/>
            <pc:sldMk cId="536487287" sldId="310"/>
            <ac:picMk id="10" creationId="{B3C78B80-56D3-4C5E-8461-109A6AB29FFB}"/>
          </ac:picMkLst>
        </pc:picChg>
        <pc:picChg chg="add mod">
          <ac:chgData name="张 炳" userId="26a9a8d041cd339b" providerId="LiveId" clId="{37E54709-9235-4B33-8B14-1EA56EB15962}" dt="2023-03-13T10:50:15.583" v="26" actId="1076"/>
          <ac:picMkLst>
            <pc:docMk/>
            <pc:sldMk cId="536487287" sldId="310"/>
            <ac:picMk id="12" creationId="{3998A088-5517-C372-39CA-C0F2BAE860D2}"/>
          </ac:picMkLst>
        </pc:picChg>
      </pc:sldChg>
      <pc:sldChg chg="addSp delSp modSp mod ord setBg">
        <pc:chgData name="张 炳" userId="26a9a8d041cd339b" providerId="LiveId" clId="{37E54709-9235-4B33-8B14-1EA56EB15962}" dt="2023-03-13T11:46:29.051" v="432"/>
        <pc:sldMkLst>
          <pc:docMk/>
          <pc:sldMk cId="3062953491" sldId="311"/>
        </pc:sldMkLst>
        <pc:spChg chg="mod">
          <ac:chgData name="张 炳" userId="26a9a8d041cd339b" providerId="LiveId" clId="{37E54709-9235-4B33-8B14-1EA56EB15962}" dt="2023-03-13T11:29:18.140" v="104" actId="26606"/>
          <ac:spMkLst>
            <pc:docMk/>
            <pc:sldMk cId="3062953491" sldId="311"/>
            <ac:spMk id="3" creationId="{4D25DD60-384B-4055-9283-1E5860379A79}"/>
          </ac:spMkLst>
        </pc:spChg>
        <pc:spChg chg="add mod">
          <ac:chgData name="张 炳" userId="26a9a8d041cd339b" providerId="LiveId" clId="{37E54709-9235-4B33-8B14-1EA56EB15962}" dt="2023-03-13T11:46:23.062" v="430" actId="1076"/>
          <ac:spMkLst>
            <pc:docMk/>
            <pc:sldMk cId="3062953491" sldId="311"/>
            <ac:spMk id="9" creationId="{97519F7D-A3DB-5AA3-4BF9-1CFADA31ED30}"/>
          </ac:spMkLst>
        </pc:spChg>
        <pc:spChg chg="add del">
          <ac:chgData name="张 炳" userId="26a9a8d041cd339b" providerId="LiveId" clId="{37E54709-9235-4B33-8B14-1EA56EB15962}" dt="2023-03-13T11:29:18.140" v="104" actId="26606"/>
          <ac:spMkLst>
            <pc:docMk/>
            <pc:sldMk cId="3062953491" sldId="311"/>
            <ac:spMk id="11" creationId="{19D32F93-50AC-4C46-A5DB-291C60DDB7BD}"/>
          </ac:spMkLst>
        </pc:spChg>
        <pc:spChg chg="add del">
          <ac:chgData name="张 炳" userId="26a9a8d041cd339b" providerId="LiveId" clId="{37E54709-9235-4B33-8B14-1EA56EB15962}" dt="2023-03-13T11:29:18.140" v="104" actId="26606"/>
          <ac:spMkLst>
            <pc:docMk/>
            <pc:sldMk cId="3062953491" sldId="311"/>
            <ac:spMk id="13" creationId="{827DC2C4-B485-428A-BF4A-472D2967F47F}"/>
          </ac:spMkLst>
        </pc:spChg>
        <pc:spChg chg="add del">
          <ac:chgData name="张 炳" userId="26a9a8d041cd339b" providerId="LiveId" clId="{37E54709-9235-4B33-8B14-1EA56EB15962}" dt="2023-03-13T11:29:18.140" v="104" actId="26606"/>
          <ac:spMkLst>
            <pc:docMk/>
            <pc:sldMk cId="3062953491" sldId="311"/>
            <ac:spMk id="15" creationId="{EE04B5EB-F158-4507-90DD-BD23620C7CC9}"/>
          </ac:spMkLst>
        </pc:spChg>
        <pc:graphicFrameChg chg="add mod modGraphic">
          <ac:chgData name="张 炳" userId="26a9a8d041cd339b" providerId="LiveId" clId="{37E54709-9235-4B33-8B14-1EA56EB15962}" dt="2023-03-13T11:46:14.440" v="426"/>
          <ac:graphicFrameMkLst>
            <pc:docMk/>
            <pc:sldMk cId="3062953491" sldId="311"/>
            <ac:graphicFrameMk id="7" creationId="{3FCF673C-994B-6E51-151F-A0F52FF8E253}"/>
          </ac:graphicFrameMkLst>
        </pc:graphicFrameChg>
        <pc:picChg chg="add del">
          <ac:chgData name="张 炳" userId="26a9a8d041cd339b" providerId="LiveId" clId="{37E54709-9235-4B33-8B14-1EA56EB15962}" dt="2023-03-13T11:29:01.959" v="96" actId="478"/>
          <ac:picMkLst>
            <pc:docMk/>
            <pc:sldMk cId="3062953491" sldId="311"/>
            <ac:picMk id="4" creationId="{3DB4B587-268C-4BE3-8C32-FE80B0EA16EC}"/>
          </ac:picMkLst>
        </pc:picChg>
        <pc:picChg chg="del">
          <ac:chgData name="张 炳" userId="26a9a8d041cd339b" providerId="LiveId" clId="{37E54709-9235-4B33-8B14-1EA56EB15962}" dt="2023-03-13T11:29:01.494" v="95" actId="478"/>
          <ac:picMkLst>
            <pc:docMk/>
            <pc:sldMk cId="3062953491" sldId="311"/>
            <ac:picMk id="5" creationId="{620D6DA6-F436-461F-98A0-CD383EACA4A7}"/>
          </ac:picMkLst>
        </pc:picChg>
        <pc:picChg chg="add del mod">
          <ac:chgData name="张 炳" userId="26a9a8d041cd339b" providerId="LiveId" clId="{37E54709-9235-4B33-8B14-1EA56EB15962}" dt="2023-03-13T11:32:08.028" v="350" actId="478"/>
          <ac:picMkLst>
            <pc:docMk/>
            <pc:sldMk cId="3062953491" sldId="311"/>
            <ac:picMk id="6" creationId="{6F3C2F1C-70FB-8A25-B157-890C74C25F35}"/>
          </ac:picMkLst>
        </pc:picChg>
      </pc:sldChg>
      <pc:sldChg chg="modSp">
        <pc:chgData name="张 炳" userId="26a9a8d041cd339b" providerId="LiveId" clId="{37E54709-9235-4B33-8B14-1EA56EB15962}" dt="2023-03-13T10:52:59.568" v="27" actId="1076"/>
        <pc:sldMkLst>
          <pc:docMk/>
          <pc:sldMk cId="276601952" sldId="312"/>
        </pc:sldMkLst>
        <pc:spChg chg="mod">
          <ac:chgData name="张 炳" userId="26a9a8d041cd339b" providerId="LiveId" clId="{37E54709-9235-4B33-8B14-1EA56EB15962}" dt="2023-03-13T10:52:59.568" v="27" actId="1076"/>
          <ac:spMkLst>
            <pc:docMk/>
            <pc:sldMk cId="276601952" sldId="312"/>
            <ac:spMk id="7" creationId="{5F4D3B64-3527-4422-B764-4F522D93D9EE}"/>
          </ac:spMkLst>
        </pc:spChg>
      </pc:sldChg>
      <pc:sldChg chg="delSp modSp mod">
        <pc:chgData name="张 炳" userId="26a9a8d041cd339b" providerId="LiveId" clId="{37E54709-9235-4B33-8B14-1EA56EB15962}" dt="2023-03-13T12:35:33.944" v="668" actId="478"/>
        <pc:sldMkLst>
          <pc:docMk/>
          <pc:sldMk cId="4269443580" sldId="313"/>
        </pc:sldMkLst>
        <pc:spChg chg="del">
          <ac:chgData name="张 炳" userId="26a9a8d041cd339b" providerId="LiveId" clId="{37E54709-9235-4B33-8B14-1EA56EB15962}" dt="2023-03-13T12:35:33.944" v="668" actId="478"/>
          <ac:spMkLst>
            <pc:docMk/>
            <pc:sldMk cId="4269443580" sldId="313"/>
            <ac:spMk id="3" creationId="{806B84A7-049C-47EC-82E6-8C589E36750F}"/>
          </ac:spMkLst>
        </pc:spChg>
        <pc:picChg chg="mod">
          <ac:chgData name="张 炳" userId="26a9a8d041cd339b" providerId="LiveId" clId="{37E54709-9235-4B33-8B14-1EA56EB15962}" dt="2023-03-13T12:35:29.616" v="667" actId="14100"/>
          <ac:picMkLst>
            <pc:docMk/>
            <pc:sldMk cId="4269443580" sldId="313"/>
            <ac:picMk id="7" creationId="{E9C878A7-6F59-4AF7-899A-569490429B4D}"/>
          </ac:picMkLst>
        </pc:picChg>
        <pc:cxnChg chg="mod">
          <ac:chgData name="张 炳" userId="26a9a8d041cd339b" providerId="LiveId" clId="{37E54709-9235-4B33-8B14-1EA56EB15962}" dt="2023-03-13T12:35:05.989" v="663" actId="1076"/>
          <ac:cxnSpMkLst>
            <pc:docMk/>
            <pc:sldMk cId="4269443580" sldId="313"/>
            <ac:cxnSpMk id="9" creationId="{A0795121-CE6D-485D-A6EF-D9706BE6453A}"/>
          </ac:cxnSpMkLst>
        </pc:cxnChg>
      </pc:sldChg>
      <pc:sldChg chg="modSp mod">
        <pc:chgData name="张 炳" userId="26a9a8d041cd339b" providerId="LiveId" clId="{37E54709-9235-4B33-8B14-1EA56EB15962}" dt="2023-03-13T11:33:25.113" v="357" actId="1076"/>
        <pc:sldMkLst>
          <pc:docMk/>
          <pc:sldMk cId="599410689" sldId="315"/>
        </pc:sldMkLst>
        <pc:spChg chg="mod">
          <ac:chgData name="张 炳" userId="26a9a8d041cd339b" providerId="LiveId" clId="{37E54709-9235-4B33-8B14-1EA56EB15962}" dt="2023-03-13T11:25:06.278" v="86"/>
          <ac:spMkLst>
            <pc:docMk/>
            <pc:sldMk cId="599410689" sldId="315"/>
            <ac:spMk id="4" creationId="{2A7104CB-842E-4368-90EF-7F8B75272E43}"/>
          </ac:spMkLst>
        </pc:spChg>
        <pc:spChg chg="mod">
          <ac:chgData name="张 炳" userId="26a9a8d041cd339b" providerId="LiveId" clId="{37E54709-9235-4B33-8B14-1EA56EB15962}" dt="2023-03-13T11:33:25.113" v="357" actId="1076"/>
          <ac:spMkLst>
            <pc:docMk/>
            <pc:sldMk cId="599410689" sldId="315"/>
            <ac:spMk id="6" creationId="{FE00DA72-F0F3-4E54-80A5-DE75B1A9C432}"/>
          </ac:spMkLst>
        </pc:spChg>
      </pc:sldChg>
      <pc:sldChg chg="modSp mod">
        <pc:chgData name="张 炳" userId="26a9a8d041cd339b" providerId="LiveId" clId="{37E54709-9235-4B33-8B14-1EA56EB15962}" dt="2023-03-13T11:25:58.550" v="92"/>
        <pc:sldMkLst>
          <pc:docMk/>
          <pc:sldMk cId="526536833" sldId="316"/>
        </pc:sldMkLst>
        <pc:graphicFrameChg chg="mod modGraphic">
          <ac:chgData name="张 炳" userId="26a9a8d041cd339b" providerId="LiveId" clId="{37E54709-9235-4B33-8B14-1EA56EB15962}" dt="2023-03-13T11:25:58.550" v="92"/>
          <ac:graphicFrameMkLst>
            <pc:docMk/>
            <pc:sldMk cId="526536833" sldId="316"/>
            <ac:graphicFrameMk id="5" creationId="{C90BD12B-292D-4FDC-8C82-C2FE33EB38BA}"/>
          </ac:graphicFrameMkLst>
        </pc:graphicFrameChg>
      </pc:sldChg>
      <pc:sldChg chg="modSp mod">
        <pc:chgData name="张 炳" userId="26a9a8d041cd339b" providerId="LiveId" clId="{37E54709-9235-4B33-8B14-1EA56EB15962}" dt="2023-03-13T11:25:23.471" v="89" actId="1076"/>
        <pc:sldMkLst>
          <pc:docMk/>
          <pc:sldMk cId="1065576520" sldId="318"/>
        </pc:sldMkLst>
        <pc:spChg chg="mod">
          <ac:chgData name="张 炳" userId="26a9a8d041cd339b" providerId="LiveId" clId="{37E54709-9235-4B33-8B14-1EA56EB15962}" dt="2023-03-13T11:25:23.471" v="89" actId="1076"/>
          <ac:spMkLst>
            <pc:docMk/>
            <pc:sldMk cId="1065576520" sldId="318"/>
            <ac:spMk id="4" creationId="{2A7104CB-842E-4368-90EF-7F8B75272E43}"/>
          </ac:spMkLst>
        </pc:spChg>
        <pc:spChg chg="mod">
          <ac:chgData name="张 炳" userId="26a9a8d041cd339b" providerId="LiveId" clId="{37E54709-9235-4B33-8B14-1EA56EB15962}" dt="2023-03-13T10:53:30.588" v="28" actId="1076"/>
          <ac:spMkLst>
            <pc:docMk/>
            <pc:sldMk cId="1065576520" sldId="318"/>
            <ac:spMk id="6" creationId="{FE00DA72-F0F3-4E54-80A5-DE75B1A9C432}"/>
          </ac:spMkLst>
        </pc:spChg>
      </pc:sldChg>
      <pc:sldChg chg="modSp add del mod">
        <pc:chgData name="张 炳" userId="26a9a8d041cd339b" providerId="LiveId" clId="{37E54709-9235-4B33-8B14-1EA56EB15962}" dt="2023-03-13T12:01:56.453" v="532" actId="47"/>
        <pc:sldMkLst>
          <pc:docMk/>
          <pc:sldMk cId="564049849" sldId="320"/>
        </pc:sldMkLst>
        <pc:spChg chg="mod">
          <ac:chgData name="张 炳" userId="26a9a8d041cd339b" providerId="LiveId" clId="{37E54709-9235-4B33-8B14-1EA56EB15962}" dt="2023-03-13T11:51:29.469" v="454" actId="14100"/>
          <ac:spMkLst>
            <pc:docMk/>
            <pc:sldMk cId="564049849" sldId="320"/>
            <ac:spMk id="3" creationId="{7A216BA8-6CA8-4B71-8464-AFEF8F706DF7}"/>
          </ac:spMkLst>
        </pc:spChg>
        <pc:picChg chg="mod">
          <ac:chgData name="张 炳" userId="26a9a8d041cd339b" providerId="LiveId" clId="{37E54709-9235-4B33-8B14-1EA56EB15962}" dt="2023-03-13T11:47:37.415" v="436"/>
          <ac:picMkLst>
            <pc:docMk/>
            <pc:sldMk cId="564049849" sldId="320"/>
            <ac:picMk id="7" creationId="{3227B7C2-5E5B-4C9D-8C54-09E774E4C689}"/>
          </ac:picMkLst>
        </pc:picChg>
      </pc:sldChg>
      <pc:sldChg chg="addSp delSp modSp add del mod">
        <pc:chgData name="张 炳" userId="26a9a8d041cd339b" providerId="LiveId" clId="{37E54709-9235-4B33-8B14-1EA56EB15962}" dt="2023-03-13T11:51:05.563" v="445" actId="47"/>
        <pc:sldMkLst>
          <pc:docMk/>
          <pc:sldMk cId="1553623212" sldId="321"/>
        </pc:sldMkLst>
        <pc:spChg chg="del mod">
          <ac:chgData name="张 炳" userId="26a9a8d041cd339b" providerId="LiveId" clId="{37E54709-9235-4B33-8B14-1EA56EB15962}" dt="2023-03-13T11:51:02.614" v="444" actId="478"/>
          <ac:spMkLst>
            <pc:docMk/>
            <pc:sldMk cId="1553623212" sldId="321"/>
            <ac:spMk id="3" creationId="{7A216BA8-6CA8-4B71-8464-AFEF8F706DF7}"/>
          </ac:spMkLst>
        </pc:spChg>
        <pc:spChg chg="add mod">
          <ac:chgData name="张 炳" userId="26a9a8d041cd339b" providerId="LiveId" clId="{37E54709-9235-4B33-8B14-1EA56EB15962}" dt="2023-03-13T11:51:02.614" v="444" actId="478"/>
          <ac:spMkLst>
            <pc:docMk/>
            <pc:sldMk cId="1553623212" sldId="321"/>
            <ac:spMk id="5" creationId="{E7CEFECB-AA70-F874-1511-802C60B24DF5}"/>
          </ac:spMkLst>
        </pc:spChg>
        <pc:picChg chg="del">
          <ac:chgData name="张 炳" userId="26a9a8d041cd339b" providerId="LiveId" clId="{37E54709-9235-4B33-8B14-1EA56EB15962}" dt="2023-03-13T11:50:06.831" v="440" actId="478"/>
          <ac:picMkLst>
            <pc:docMk/>
            <pc:sldMk cId="1553623212" sldId="321"/>
            <ac:picMk id="4" creationId="{12D335D6-D40E-42C2-A128-31211599ED33}"/>
          </ac:picMkLst>
        </pc:picChg>
        <pc:picChg chg="del">
          <ac:chgData name="张 炳" userId="26a9a8d041cd339b" providerId="LiveId" clId="{37E54709-9235-4B33-8B14-1EA56EB15962}" dt="2023-03-13T11:50:06.146" v="439" actId="478"/>
          <ac:picMkLst>
            <pc:docMk/>
            <pc:sldMk cId="1553623212" sldId="321"/>
            <ac:picMk id="7" creationId="{3227B7C2-5E5B-4C9D-8C54-09E774E4C689}"/>
          </ac:picMkLst>
        </pc:picChg>
        <pc:picChg chg="del">
          <ac:chgData name="张 炳" userId="26a9a8d041cd339b" providerId="LiveId" clId="{37E54709-9235-4B33-8B14-1EA56EB15962}" dt="2023-03-13T11:50:07.803" v="441" actId="478"/>
          <ac:picMkLst>
            <pc:docMk/>
            <pc:sldMk cId="1553623212" sldId="321"/>
            <ac:picMk id="9" creationId="{85ED36CA-3104-46BD-837E-F8E6447416D8}"/>
          </ac:picMkLst>
        </pc:picChg>
      </pc:sldChg>
      <pc:sldChg chg="addSp delSp modSp add mod ord setBg delAnim">
        <pc:chgData name="张 炳" userId="26a9a8d041cd339b" providerId="LiveId" clId="{37E54709-9235-4B33-8B14-1EA56EB15962}" dt="2023-03-13T12:27:55.405" v="650" actId="14100"/>
        <pc:sldMkLst>
          <pc:docMk/>
          <pc:sldMk cId="2526685621" sldId="321"/>
        </pc:sldMkLst>
        <pc:spChg chg="add del mod">
          <ac:chgData name="张 炳" userId="26a9a8d041cd339b" providerId="LiveId" clId="{37E54709-9235-4B33-8B14-1EA56EB15962}" dt="2023-03-13T11:51:17.195" v="452" actId="478"/>
          <ac:spMkLst>
            <pc:docMk/>
            <pc:sldMk cId="2526685621" sldId="321"/>
            <ac:spMk id="3" creationId="{57E7AD7E-AC00-A31F-A650-E5198A1EE009}"/>
          </ac:spMkLst>
        </pc:spChg>
        <pc:spChg chg="del">
          <ac:chgData name="张 炳" userId="26a9a8d041cd339b" providerId="LiveId" clId="{37E54709-9235-4B33-8B14-1EA56EB15962}" dt="2023-03-13T11:51:14.094" v="450" actId="478"/>
          <ac:spMkLst>
            <pc:docMk/>
            <pc:sldMk cId="2526685621" sldId="321"/>
            <ac:spMk id="4" creationId="{00000000-0000-0000-0000-000000000000}"/>
          </ac:spMkLst>
        </pc:spChg>
        <pc:spChg chg="del">
          <ac:chgData name="张 炳" userId="26a9a8d041cd339b" providerId="LiveId" clId="{37E54709-9235-4B33-8B14-1EA56EB15962}" dt="2023-03-13T11:51:11.168" v="449" actId="478"/>
          <ac:spMkLst>
            <pc:docMk/>
            <pc:sldMk cId="2526685621" sldId="321"/>
            <ac:spMk id="5" creationId="{00000000-0000-0000-0000-000000000000}"/>
          </ac:spMkLst>
        </pc:spChg>
        <pc:spChg chg="add del mod">
          <ac:chgData name="张 炳" userId="26a9a8d041cd339b" providerId="LiveId" clId="{37E54709-9235-4B33-8B14-1EA56EB15962}" dt="2023-03-13T11:51:15.929" v="451" actId="478"/>
          <ac:spMkLst>
            <pc:docMk/>
            <pc:sldMk cId="2526685621" sldId="321"/>
            <ac:spMk id="7" creationId="{8C0BCABA-A9B6-B7F3-8200-EFBEB8A542E8}"/>
          </ac:spMkLst>
        </pc:spChg>
        <pc:spChg chg="add del mod">
          <ac:chgData name="张 炳" userId="26a9a8d041cd339b" providerId="LiveId" clId="{37E54709-9235-4B33-8B14-1EA56EB15962}" dt="2023-03-13T12:16:15.296" v="582" actId="478"/>
          <ac:spMkLst>
            <pc:docMk/>
            <pc:sldMk cId="2526685621" sldId="321"/>
            <ac:spMk id="8" creationId="{AB6FD635-9DB9-BFA2-0056-552FAEBD201A}"/>
          </ac:spMkLst>
        </pc:spChg>
        <pc:spChg chg="add del mod">
          <ac:chgData name="张 炳" userId="26a9a8d041cd339b" providerId="LiveId" clId="{37E54709-9235-4B33-8B14-1EA56EB15962}" dt="2023-03-13T12:16:15.296" v="582" actId="478"/>
          <ac:spMkLst>
            <pc:docMk/>
            <pc:sldMk cId="2526685621" sldId="321"/>
            <ac:spMk id="9" creationId="{D0850758-274B-A103-4AB8-95475BEE0DA0}"/>
          </ac:spMkLst>
        </pc:spChg>
        <pc:spChg chg="add mod ord">
          <ac:chgData name="张 炳" userId="26a9a8d041cd339b" providerId="LiveId" clId="{37E54709-9235-4B33-8B14-1EA56EB15962}" dt="2023-03-13T12:25:27.023" v="622" actId="26606"/>
          <ac:spMkLst>
            <pc:docMk/>
            <pc:sldMk cId="2526685621" sldId="321"/>
            <ac:spMk id="12" creationId="{F6C3AC62-537C-F64A-0F8F-5EC48AA5508E}"/>
          </ac:spMkLst>
        </pc:spChg>
        <pc:spChg chg="add del">
          <ac:chgData name="张 炳" userId="26a9a8d041cd339b" providerId="LiveId" clId="{37E54709-9235-4B33-8B14-1EA56EB15962}" dt="2023-03-13T12:19:44.845" v="586" actId="22"/>
          <ac:spMkLst>
            <pc:docMk/>
            <pc:sldMk cId="2526685621" sldId="321"/>
            <ac:spMk id="14" creationId="{7E93C583-EA74-6E87-8ACE-7A5156C53626}"/>
          </ac:spMkLst>
        </pc:spChg>
        <pc:spChg chg="add del mod">
          <ac:chgData name="张 炳" userId="26a9a8d041cd339b" providerId="LiveId" clId="{37E54709-9235-4B33-8B14-1EA56EB15962}" dt="2023-03-13T12:19:58.593" v="589" actId="478"/>
          <ac:spMkLst>
            <pc:docMk/>
            <pc:sldMk cId="2526685621" sldId="321"/>
            <ac:spMk id="16" creationId="{D6C9F302-3144-3960-F7E4-AECC071E01D6}"/>
          </ac:spMkLst>
        </pc:spChg>
        <pc:spChg chg="add del">
          <ac:chgData name="张 炳" userId="26a9a8d041cd339b" providerId="LiveId" clId="{37E54709-9235-4B33-8B14-1EA56EB15962}" dt="2023-03-13T12:25:23.226" v="620" actId="26606"/>
          <ac:spMkLst>
            <pc:docMk/>
            <pc:sldMk cId="2526685621" sldId="321"/>
            <ac:spMk id="1049" creationId="{759B06A6-211C-43A2-8278-A81EAAD3AA67}"/>
          </ac:spMkLst>
        </pc:spChg>
        <pc:picChg chg="add mod">
          <ac:chgData name="张 炳" userId="26a9a8d041cd339b" providerId="LiveId" clId="{37E54709-9235-4B33-8B14-1EA56EB15962}" dt="2023-03-13T12:00:37.777" v="510" actId="571"/>
          <ac:picMkLst>
            <pc:docMk/>
            <pc:sldMk cId="2526685621" sldId="321"/>
            <ac:picMk id="10" creationId="{D0ADBD91-149F-289B-B672-BB4769CE999B}"/>
          </ac:picMkLst>
        </pc:picChg>
        <pc:picChg chg="add mod">
          <ac:chgData name="张 炳" userId="26a9a8d041cd339b" providerId="LiveId" clId="{37E54709-9235-4B33-8B14-1EA56EB15962}" dt="2023-03-13T12:00:37.777" v="510" actId="571"/>
          <ac:picMkLst>
            <pc:docMk/>
            <pc:sldMk cId="2526685621" sldId="321"/>
            <ac:picMk id="11" creationId="{7B54D326-E96E-89D5-86F1-40A96EE44302}"/>
          </ac:picMkLst>
        </pc:picChg>
        <pc:picChg chg="add mod">
          <ac:chgData name="张 炳" userId="26a9a8d041cd339b" providerId="LiveId" clId="{37E54709-9235-4B33-8B14-1EA56EB15962}" dt="2023-03-13T12:26:02.734" v="625" actId="1076"/>
          <ac:picMkLst>
            <pc:docMk/>
            <pc:sldMk cId="2526685621" sldId="321"/>
            <ac:picMk id="18" creationId="{8D1A2833-29D3-1446-BFCE-4C37E9181277}"/>
          </ac:picMkLst>
        </pc:picChg>
        <pc:picChg chg="add del mod">
          <ac:chgData name="张 炳" userId="26a9a8d041cd339b" providerId="LiveId" clId="{37E54709-9235-4B33-8B14-1EA56EB15962}" dt="2023-03-13T12:16:15.296" v="582" actId="478"/>
          <ac:picMkLst>
            <pc:docMk/>
            <pc:sldMk cId="2526685621" sldId="321"/>
            <ac:picMk id="1026" creationId="{EF20D2B2-C8A3-1D9E-1A10-2B070A121871}"/>
          </ac:picMkLst>
        </pc:picChg>
        <pc:picChg chg="add del mod">
          <ac:chgData name="张 炳" userId="26a9a8d041cd339b" providerId="LiveId" clId="{37E54709-9235-4B33-8B14-1EA56EB15962}" dt="2023-03-13T12:16:15.296" v="582" actId="478"/>
          <ac:picMkLst>
            <pc:docMk/>
            <pc:sldMk cId="2526685621" sldId="321"/>
            <ac:picMk id="1028" creationId="{E4CB9E0D-7124-2259-D657-26A4BD2C691A}"/>
          </ac:picMkLst>
        </pc:picChg>
        <pc:picChg chg="add del mod">
          <ac:chgData name="张 炳" userId="26a9a8d041cd339b" providerId="LiveId" clId="{37E54709-9235-4B33-8B14-1EA56EB15962}" dt="2023-03-13T11:58:11.108" v="484" actId="478"/>
          <ac:picMkLst>
            <pc:docMk/>
            <pc:sldMk cId="2526685621" sldId="321"/>
            <ac:picMk id="1030" creationId="{FA7CF537-83A5-70CC-4031-A2D89224FF07}"/>
          </ac:picMkLst>
        </pc:picChg>
        <pc:picChg chg="add del mod">
          <ac:chgData name="张 炳" userId="26a9a8d041cd339b" providerId="LiveId" clId="{37E54709-9235-4B33-8B14-1EA56EB15962}" dt="2023-03-13T12:16:15.296" v="582" actId="478"/>
          <ac:picMkLst>
            <pc:docMk/>
            <pc:sldMk cId="2526685621" sldId="321"/>
            <ac:picMk id="1032" creationId="{95BCF392-60B9-18EF-CD48-7E0BD9B47B98}"/>
          </ac:picMkLst>
        </pc:picChg>
        <pc:picChg chg="add del mod">
          <ac:chgData name="张 炳" userId="26a9a8d041cd339b" providerId="LiveId" clId="{37E54709-9235-4B33-8B14-1EA56EB15962}" dt="2023-03-13T12:16:15.296" v="582" actId="478"/>
          <ac:picMkLst>
            <pc:docMk/>
            <pc:sldMk cId="2526685621" sldId="321"/>
            <ac:picMk id="1034" creationId="{E391BABC-5850-E9F2-DEB3-BB73E39B5F4A}"/>
          </ac:picMkLst>
        </pc:picChg>
        <pc:picChg chg="add del mod">
          <ac:chgData name="张 炳" userId="26a9a8d041cd339b" providerId="LiveId" clId="{37E54709-9235-4B33-8B14-1EA56EB15962}" dt="2023-03-13T12:16:15.296" v="582" actId="478"/>
          <ac:picMkLst>
            <pc:docMk/>
            <pc:sldMk cId="2526685621" sldId="321"/>
            <ac:picMk id="1036" creationId="{4D3E4201-9366-53B1-D85B-269928621769}"/>
          </ac:picMkLst>
        </pc:picChg>
        <pc:picChg chg="add del mod">
          <ac:chgData name="张 炳" userId="26a9a8d041cd339b" providerId="LiveId" clId="{37E54709-9235-4B33-8B14-1EA56EB15962}" dt="2023-03-13T12:20:47.886" v="598" actId="478"/>
          <ac:picMkLst>
            <pc:docMk/>
            <pc:sldMk cId="2526685621" sldId="321"/>
            <ac:picMk id="1038" creationId="{1393AED4-BD9B-797B-8D37-E60499CD2B7C}"/>
          </ac:picMkLst>
        </pc:picChg>
        <pc:picChg chg="add del mod">
          <ac:chgData name="张 炳" userId="26a9a8d041cd339b" providerId="LiveId" clId="{37E54709-9235-4B33-8B14-1EA56EB15962}" dt="2023-03-13T12:25:27.023" v="622" actId="26606"/>
          <ac:picMkLst>
            <pc:docMk/>
            <pc:sldMk cId="2526685621" sldId="321"/>
            <ac:picMk id="1040" creationId="{3E420C1B-65C2-D7F4-F171-7DD263320A02}"/>
          </ac:picMkLst>
        </pc:picChg>
        <pc:picChg chg="add mod ord">
          <ac:chgData name="张 炳" userId="26a9a8d041cd339b" providerId="LiveId" clId="{37E54709-9235-4B33-8B14-1EA56EB15962}" dt="2023-03-13T12:25:27.023" v="622" actId="26606"/>
          <ac:picMkLst>
            <pc:docMk/>
            <pc:sldMk cId="2526685621" sldId="321"/>
            <ac:picMk id="1042" creationId="{79A2C483-CE05-BD14-175B-0CCE4B1BE739}"/>
          </ac:picMkLst>
        </pc:picChg>
        <pc:picChg chg="add mod ord">
          <ac:chgData name="张 炳" userId="26a9a8d041cd339b" providerId="LiveId" clId="{37E54709-9235-4B33-8B14-1EA56EB15962}" dt="2023-03-13T12:25:27.023" v="622" actId="26606"/>
          <ac:picMkLst>
            <pc:docMk/>
            <pc:sldMk cId="2526685621" sldId="321"/>
            <ac:picMk id="1044" creationId="{DC97CC8E-32E9-0BCA-EA51-839336FA4E2E}"/>
          </ac:picMkLst>
        </pc:picChg>
        <pc:picChg chg="add del mod">
          <ac:chgData name="张 炳" userId="26a9a8d041cd339b" providerId="LiveId" clId="{37E54709-9235-4B33-8B14-1EA56EB15962}" dt="2023-03-13T12:27:19.398" v="634" actId="478"/>
          <ac:picMkLst>
            <pc:docMk/>
            <pc:sldMk cId="2526685621" sldId="321"/>
            <ac:picMk id="1046" creationId="{4F5CDF2D-EDDD-7AFD-9C6F-334DC7BD93A1}"/>
          </ac:picMkLst>
        </pc:picChg>
        <pc:picChg chg="add del mod">
          <ac:chgData name="张 炳" userId="26a9a8d041cd339b" providerId="LiveId" clId="{37E54709-9235-4B33-8B14-1EA56EB15962}" dt="2023-03-13T12:27:19.959" v="635" actId="478"/>
          <ac:picMkLst>
            <pc:docMk/>
            <pc:sldMk cId="2526685621" sldId="321"/>
            <ac:picMk id="1048" creationId="{12E23F63-8B12-596C-AE99-BCB28CBE32C9}"/>
          </ac:picMkLst>
        </pc:picChg>
        <pc:picChg chg="add del mod">
          <ac:chgData name="张 炳" userId="26a9a8d041cd339b" providerId="LiveId" clId="{37E54709-9235-4B33-8B14-1EA56EB15962}" dt="2023-03-13T12:27:26.514" v="640" actId="478"/>
          <ac:picMkLst>
            <pc:docMk/>
            <pc:sldMk cId="2526685621" sldId="321"/>
            <ac:picMk id="1050" creationId="{5C9AA56A-B1F4-7229-5617-9B119C5072AE}"/>
          </ac:picMkLst>
        </pc:picChg>
        <pc:picChg chg="add del mod">
          <ac:chgData name="张 炳" userId="26a9a8d041cd339b" providerId="LiveId" clId="{37E54709-9235-4B33-8B14-1EA56EB15962}" dt="2023-03-13T12:27:39.289" v="645" actId="478"/>
          <ac:picMkLst>
            <pc:docMk/>
            <pc:sldMk cId="2526685621" sldId="321"/>
            <ac:picMk id="1052" creationId="{A70DE0AE-063A-1B3D-BFF1-BE21D2515E71}"/>
          </ac:picMkLst>
        </pc:picChg>
        <pc:picChg chg="add mod">
          <ac:chgData name="张 炳" userId="26a9a8d041cd339b" providerId="LiveId" clId="{37E54709-9235-4B33-8B14-1EA56EB15962}" dt="2023-03-13T12:27:55.405" v="650" actId="14100"/>
          <ac:picMkLst>
            <pc:docMk/>
            <pc:sldMk cId="2526685621" sldId="321"/>
            <ac:picMk id="1054" creationId="{123315DE-576C-25C9-1802-062884E5DA73}"/>
          </ac:picMkLst>
        </pc:picChg>
        <pc:cxnChg chg="add del">
          <ac:chgData name="张 炳" userId="26a9a8d041cd339b" providerId="LiveId" clId="{37E54709-9235-4B33-8B14-1EA56EB15962}" dt="2023-03-13T12:25:23.226" v="620" actId="26606"/>
          <ac:cxnSpMkLst>
            <pc:docMk/>
            <pc:sldMk cId="2526685621" sldId="321"/>
            <ac:cxnSpMk id="1051" creationId="{333CEE56-E85F-4F4D-ABDB-0F0424AED678}"/>
          </ac:cxnSpMkLst>
        </pc:cxnChg>
      </pc:sldChg>
      <pc:sldChg chg="add del">
        <pc:chgData name="张 炳" userId="26a9a8d041cd339b" providerId="LiveId" clId="{37E54709-9235-4B33-8B14-1EA56EB15962}" dt="2023-03-13T11:50:10.315" v="443"/>
        <pc:sldMkLst>
          <pc:docMk/>
          <pc:sldMk cId="2716930147" sldId="322"/>
        </pc:sldMkLst>
      </pc:sldChg>
      <pc:sldChg chg="add del">
        <pc:chgData name="张 炳" userId="26a9a8d041cd339b" providerId="LiveId" clId="{37E54709-9235-4B33-8B14-1EA56EB15962}" dt="2023-03-13T12:01:37.333" v="526"/>
        <pc:sldMkLst>
          <pc:docMk/>
          <pc:sldMk cId="3236003253" sldId="322"/>
        </pc:sldMkLst>
      </pc:sldChg>
      <pc:sldChg chg="addSp delSp modSp add mod ord">
        <pc:chgData name="张 炳" userId="26a9a8d041cd339b" providerId="LiveId" clId="{37E54709-9235-4B33-8B14-1EA56EB15962}" dt="2023-03-13T12:02:07.505" v="562"/>
        <pc:sldMkLst>
          <pc:docMk/>
          <pc:sldMk cId="4003845138" sldId="322"/>
        </pc:sldMkLst>
        <pc:spChg chg="del">
          <ac:chgData name="张 炳" userId="26a9a8d041cd339b" providerId="LiveId" clId="{37E54709-9235-4B33-8B14-1EA56EB15962}" dt="2023-03-13T12:01:51.614" v="530" actId="478"/>
          <ac:spMkLst>
            <pc:docMk/>
            <pc:sldMk cId="4003845138" sldId="322"/>
            <ac:spMk id="8" creationId="{AB6FD635-9DB9-BFA2-0056-552FAEBD201A}"/>
          </ac:spMkLst>
        </pc:spChg>
        <pc:spChg chg="del">
          <ac:chgData name="张 炳" userId="26a9a8d041cd339b" providerId="LiveId" clId="{37E54709-9235-4B33-8B14-1EA56EB15962}" dt="2023-03-13T12:01:51.614" v="530" actId="478"/>
          <ac:spMkLst>
            <pc:docMk/>
            <pc:sldMk cId="4003845138" sldId="322"/>
            <ac:spMk id="9" creationId="{D0850758-274B-A103-4AB8-95475BEE0DA0}"/>
          </ac:spMkLst>
        </pc:spChg>
        <pc:spChg chg="mod">
          <ac:chgData name="张 炳" userId="26a9a8d041cd339b" providerId="LiveId" clId="{37E54709-9235-4B33-8B14-1EA56EB15962}" dt="2023-03-13T12:02:07.505" v="562"/>
          <ac:spMkLst>
            <pc:docMk/>
            <pc:sldMk cId="4003845138" sldId="322"/>
            <ac:spMk id="12" creationId="{F6C3AC62-537C-F64A-0F8F-5EC48AA5508E}"/>
          </ac:spMkLst>
        </pc:spChg>
        <pc:picChg chg="add mod">
          <ac:chgData name="张 炳" userId="26a9a8d041cd339b" providerId="LiveId" clId="{37E54709-9235-4B33-8B14-1EA56EB15962}" dt="2023-03-13T12:01:52.264" v="531"/>
          <ac:picMkLst>
            <pc:docMk/>
            <pc:sldMk cId="4003845138" sldId="322"/>
            <ac:picMk id="2" creationId="{0F333599-2F1A-834C-D7AC-99883017EFA9}"/>
          </ac:picMkLst>
        </pc:picChg>
        <pc:picChg chg="add mod">
          <ac:chgData name="张 炳" userId="26a9a8d041cd339b" providerId="LiveId" clId="{37E54709-9235-4B33-8B14-1EA56EB15962}" dt="2023-03-13T12:01:52.264" v="531"/>
          <ac:picMkLst>
            <pc:docMk/>
            <pc:sldMk cId="4003845138" sldId="322"/>
            <ac:picMk id="3" creationId="{DE2004D6-F939-7F3E-3F4D-6CF5F707B4BB}"/>
          </ac:picMkLst>
        </pc:picChg>
        <pc:picChg chg="add mod">
          <ac:chgData name="张 炳" userId="26a9a8d041cd339b" providerId="LiveId" clId="{37E54709-9235-4B33-8B14-1EA56EB15962}" dt="2023-03-13T12:01:52.264" v="531"/>
          <ac:picMkLst>
            <pc:docMk/>
            <pc:sldMk cId="4003845138" sldId="322"/>
            <ac:picMk id="4" creationId="{C7EE0C5A-91FD-21BA-9BD3-E86E67F7F8E9}"/>
          </ac:picMkLst>
        </pc:picChg>
        <pc:picChg chg="del">
          <ac:chgData name="张 炳" userId="26a9a8d041cd339b" providerId="LiveId" clId="{37E54709-9235-4B33-8B14-1EA56EB15962}" dt="2023-03-13T12:01:51.614" v="530" actId="478"/>
          <ac:picMkLst>
            <pc:docMk/>
            <pc:sldMk cId="4003845138" sldId="322"/>
            <ac:picMk id="1026" creationId="{EF20D2B2-C8A3-1D9E-1A10-2B070A121871}"/>
          </ac:picMkLst>
        </pc:picChg>
        <pc:picChg chg="del">
          <ac:chgData name="张 炳" userId="26a9a8d041cd339b" providerId="LiveId" clId="{37E54709-9235-4B33-8B14-1EA56EB15962}" dt="2023-03-13T12:01:51.614" v="530" actId="478"/>
          <ac:picMkLst>
            <pc:docMk/>
            <pc:sldMk cId="4003845138" sldId="322"/>
            <ac:picMk id="1028" creationId="{E4CB9E0D-7124-2259-D657-26A4BD2C691A}"/>
          </ac:picMkLst>
        </pc:picChg>
        <pc:picChg chg="del">
          <ac:chgData name="张 炳" userId="26a9a8d041cd339b" providerId="LiveId" clId="{37E54709-9235-4B33-8B14-1EA56EB15962}" dt="2023-03-13T12:01:51.614" v="530" actId="478"/>
          <ac:picMkLst>
            <pc:docMk/>
            <pc:sldMk cId="4003845138" sldId="322"/>
            <ac:picMk id="1032" creationId="{95BCF392-60B9-18EF-CD48-7E0BD9B47B98}"/>
          </ac:picMkLst>
        </pc:picChg>
        <pc:picChg chg="del">
          <ac:chgData name="张 炳" userId="26a9a8d041cd339b" providerId="LiveId" clId="{37E54709-9235-4B33-8B14-1EA56EB15962}" dt="2023-03-13T12:01:51.614" v="530" actId="478"/>
          <ac:picMkLst>
            <pc:docMk/>
            <pc:sldMk cId="4003845138" sldId="322"/>
            <ac:picMk id="1034" creationId="{E391BABC-5850-E9F2-DEB3-BB73E39B5F4A}"/>
          </ac:picMkLst>
        </pc:picChg>
        <pc:picChg chg="del">
          <ac:chgData name="张 炳" userId="26a9a8d041cd339b" providerId="LiveId" clId="{37E54709-9235-4B33-8B14-1EA56EB15962}" dt="2023-03-13T12:01:51.614" v="530" actId="478"/>
          <ac:picMkLst>
            <pc:docMk/>
            <pc:sldMk cId="4003845138" sldId="322"/>
            <ac:picMk id="1036" creationId="{4D3E4201-9366-53B1-D85B-269928621769}"/>
          </ac:picMkLst>
        </pc:picChg>
      </pc:sldChg>
      <pc:sldChg chg="modSp add mod ord">
        <pc:chgData name="张 炳" userId="26a9a8d041cd339b" providerId="LiveId" clId="{37E54709-9235-4B33-8B14-1EA56EB15962}" dt="2023-03-13T12:16:07.463" v="574"/>
        <pc:sldMkLst>
          <pc:docMk/>
          <pc:sldMk cId="1687526411" sldId="323"/>
        </pc:sldMkLst>
        <pc:spChg chg="mod">
          <ac:chgData name="张 炳" userId="26a9a8d041cd339b" providerId="LiveId" clId="{37E54709-9235-4B33-8B14-1EA56EB15962}" dt="2023-03-13T12:16:01.933" v="572" actId="20577"/>
          <ac:spMkLst>
            <pc:docMk/>
            <pc:sldMk cId="1687526411" sldId="323"/>
            <ac:spMk id="12" creationId="{F6C3AC62-537C-F64A-0F8F-5EC48AA5508E}"/>
          </ac:spMkLst>
        </pc:spChg>
      </pc:sldChg>
      <pc:sldChg chg="add del">
        <pc:chgData name="张 炳" userId="26a9a8d041cd339b" providerId="LiveId" clId="{37E54709-9235-4B33-8B14-1EA56EB15962}" dt="2023-03-13T12:19:35.978" v="584"/>
        <pc:sldMkLst>
          <pc:docMk/>
          <pc:sldMk cId="4276241273" sldId="324"/>
        </pc:sldMkLst>
      </pc:sldChg>
    </pc:docChg>
  </pc:docChgLst>
  <pc:docChgLst>
    <pc:chgData name="炳 张" userId="26a9a8d041cd339b" providerId="LiveId" clId="{8608B1DC-317B-4C51-B011-C38C14C95A85}"/>
    <pc:docChg chg="undo custSel addSld modSld">
      <pc:chgData name="炳 张" userId="26a9a8d041cd339b" providerId="LiveId" clId="{8608B1DC-317B-4C51-B011-C38C14C95A85}" dt="2024-03-17T03:43:07.652" v="37" actId="1076"/>
      <pc:docMkLst>
        <pc:docMk/>
      </pc:docMkLst>
      <pc:sldChg chg="addSp delSp modSp mod">
        <pc:chgData name="炳 张" userId="26a9a8d041cd339b" providerId="LiveId" clId="{8608B1DC-317B-4C51-B011-C38C14C95A85}" dt="2024-03-17T03:42:44.843" v="29" actId="1076"/>
        <pc:sldMkLst>
          <pc:docMk/>
          <pc:sldMk cId="536487287" sldId="310"/>
        </pc:sldMkLst>
        <pc:spChg chg="mod">
          <ac:chgData name="炳 张" userId="26a9a8d041cd339b" providerId="LiveId" clId="{8608B1DC-317B-4C51-B011-C38C14C95A85}" dt="2024-03-17T03:34:02.189" v="20" actId="207"/>
          <ac:spMkLst>
            <pc:docMk/>
            <pc:sldMk cId="536487287" sldId="310"/>
            <ac:spMk id="9" creationId="{9ED6D1B9-B06B-ECBB-F268-C59C02CE4E58}"/>
          </ac:spMkLst>
        </pc:spChg>
        <pc:picChg chg="del">
          <ac:chgData name="炳 张" userId="26a9a8d041cd339b" providerId="LiveId" clId="{8608B1DC-317B-4C51-B011-C38C14C95A85}" dt="2024-03-17T03:42:34.154" v="23" actId="478"/>
          <ac:picMkLst>
            <pc:docMk/>
            <pc:sldMk cId="536487287" sldId="310"/>
            <ac:picMk id="3" creationId="{206C004F-FC0F-BE4F-A787-7A429169F6B6}"/>
          </ac:picMkLst>
        </pc:picChg>
        <pc:picChg chg="add mod">
          <ac:chgData name="炳 张" userId="26a9a8d041cd339b" providerId="LiveId" clId="{8608B1DC-317B-4C51-B011-C38C14C95A85}" dt="2024-03-17T03:28:06.878" v="12" actId="1076"/>
          <ac:picMkLst>
            <pc:docMk/>
            <pc:sldMk cId="536487287" sldId="310"/>
            <ac:picMk id="4" creationId="{DECD0D0D-45CC-7468-3508-F5373DE4A6BD}"/>
          </ac:picMkLst>
        </pc:picChg>
        <pc:picChg chg="add mod">
          <ac:chgData name="炳 张" userId="26a9a8d041cd339b" providerId="LiveId" clId="{8608B1DC-317B-4C51-B011-C38C14C95A85}" dt="2024-03-17T03:42:44.843" v="29" actId="1076"/>
          <ac:picMkLst>
            <pc:docMk/>
            <pc:sldMk cId="536487287" sldId="310"/>
            <ac:picMk id="8" creationId="{160ABFCF-B4BF-2FFE-88A8-CF3D63F75755}"/>
          </ac:picMkLst>
        </pc:picChg>
        <pc:picChg chg="del">
          <ac:chgData name="炳 张" userId="26a9a8d041cd339b" providerId="LiveId" clId="{8608B1DC-317B-4C51-B011-C38C14C95A85}" dt="2024-03-17T03:27:48.821" v="9" actId="478"/>
          <ac:picMkLst>
            <pc:docMk/>
            <pc:sldMk cId="536487287" sldId="310"/>
            <ac:picMk id="12" creationId="{3998A088-5517-C372-39CA-C0F2BAE860D2}"/>
          </ac:picMkLst>
        </pc:picChg>
      </pc:sldChg>
      <pc:sldChg chg="addSp delSp modSp add mod">
        <pc:chgData name="炳 张" userId="26a9a8d041cd339b" providerId="LiveId" clId="{8608B1DC-317B-4C51-B011-C38C14C95A85}" dt="2024-03-17T03:43:07.652" v="37" actId="1076"/>
        <pc:sldMkLst>
          <pc:docMk/>
          <pc:sldMk cId="4094069798" sldId="324"/>
        </pc:sldMkLst>
        <pc:spChg chg="mod">
          <ac:chgData name="炳 张" userId="26a9a8d041cd339b" providerId="LiveId" clId="{8608B1DC-317B-4C51-B011-C38C14C95A85}" dt="2024-03-17T03:33:50.871" v="17" actId="113"/>
          <ac:spMkLst>
            <pc:docMk/>
            <pc:sldMk cId="4094069798" sldId="324"/>
            <ac:spMk id="9" creationId="{9ED6D1B9-B06B-ECBB-F268-C59C02CE4E58}"/>
          </ac:spMkLst>
        </pc:spChg>
        <pc:picChg chg="add mod">
          <ac:chgData name="炳 张" userId="26a9a8d041cd339b" providerId="LiveId" clId="{8608B1DC-317B-4C51-B011-C38C14C95A85}" dt="2024-03-17T03:34:15.230" v="22"/>
          <ac:picMkLst>
            <pc:docMk/>
            <pc:sldMk cId="4094069798" sldId="324"/>
            <ac:picMk id="2" creationId="{0DF55C76-1EB6-0732-4B5A-E48910BD8D85}"/>
          </ac:picMkLst>
        </pc:picChg>
        <pc:picChg chg="del">
          <ac:chgData name="炳 张" userId="26a9a8d041cd339b" providerId="LiveId" clId="{8608B1DC-317B-4C51-B011-C38C14C95A85}" dt="2024-03-17T03:42:58.374" v="30" actId="478"/>
          <ac:picMkLst>
            <pc:docMk/>
            <pc:sldMk cId="4094069798" sldId="324"/>
            <ac:picMk id="3" creationId="{206C004F-FC0F-BE4F-A787-7A429169F6B6}"/>
          </ac:picMkLst>
        </pc:picChg>
        <pc:picChg chg="add mod">
          <ac:chgData name="炳 张" userId="26a9a8d041cd339b" providerId="LiveId" clId="{8608B1DC-317B-4C51-B011-C38C14C95A85}" dt="2024-03-17T03:43:07.652" v="37" actId="1076"/>
          <ac:picMkLst>
            <pc:docMk/>
            <pc:sldMk cId="4094069798" sldId="324"/>
            <ac:picMk id="7" creationId="{94AD6EA2-E889-E074-8A28-AF20F16B9D15}"/>
          </ac:picMkLst>
        </pc:picChg>
        <pc:picChg chg="del">
          <ac:chgData name="炳 张" userId="26a9a8d041cd339b" providerId="LiveId" clId="{8608B1DC-317B-4C51-B011-C38C14C95A85}" dt="2024-03-17T03:34:14.949" v="21" actId="478"/>
          <ac:picMkLst>
            <pc:docMk/>
            <pc:sldMk cId="4094069798" sldId="324"/>
            <ac:picMk id="12" creationId="{3998A088-5517-C372-39CA-C0F2BAE860D2}"/>
          </ac:picMkLst>
        </pc:picChg>
      </pc:sldChg>
    </pc:docChg>
  </pc:docChgLst>
  <pc:docChgLst>
    <pc:chgData name="张 炳" userId="26a9a8d041cd339b" providerId="LiveId" clId="{E804E340-DC4E-45D8-B86B-899CA0CC3F1F}"/>
    <pc:docChg chg="custSel addSld delSld modSld">
      <pc:chgData name="张 炳" userId="26a9a8d041cd339b" providerId="LiveId" clId="{E804E340-DC4E-45D8-B86B-899CA0CC3F1F}" dt="2022-03-13T16:07:36.123" v="6" actId="1076"/>
      <pc:docMkLst>
        <pc:docMk/>
      </pc:docMkLst>
      <pc:sldChg chg="addSp delSp modSp add mod setBg">
        <pc:chgData name="张 炳" userId="26a9a8d041cd339b" providerId="LiveId" clId="{E804E340-DC4E-45D8-B86B-899CA0CC3F1F}" dt="2022-03-13T16:07:36.123" v="6" actId="1076"/>
        <pc:sldMkLst>
          <pc:docMk/>
          <pc:sldMk cId="2011878581" sldId="319"/>
        </pc:sldMkLst>
        <pc:graphicFrameChg chg="del">
          <ac:chgData name="张 炳" userId="26a9a8d041cd339b" providerId="LiveId" clId="{E804E340-DC4E-45D8-B86B-899CA0CC3F1F}" dt="2022-03-13T16:07:20.431" v="1" actId="478"/>
          <ac:graphicFrameMkLst>
            <pc:docMk/>
            <pc:sldMk cId="2011878581" sldId="319"/>
            <ac:graphicFrameMk id="5" creationId="{00000000-0000-0000-0000-000000000000}"/>
          </ac:graphicFrameMkLst>
        </pc:graphicFrameChg>
        <pc:picChg chg="add mod">
          <ac:chgData name="张 炳" userId="26a9a8d041cd339b" providerId="LiveId" clId="{E804E340-DC4E-45D8-B86B-899CA0CC3F1F}" dt="2022-03-13T16:07:36.123" v="6" actId="1076"/>
          <ac:picMkLst>
            <pc:docMk/>
            <pc:sldMk cId="2011878581" sldId="319"/>
            <ac:picMk id="1026" creationId="{B725AC83-085F-443F-9616-579E87DA3B45}"/>
          </ac:picMkLst>
        </pc:picChg>
      </pc:sldChg>
      <pc:sldChg chg="add del setBg">
        <pc:chgData name="张 炳" userId="26a9a8d041cd339b" providerId="LiveId" clId="{E804E340-DC4E-45D8-B86B-899CA0CC3F1F}" dt="2022-03-13T16:07:23.260" v="3"/>
        <pc:sldMkLst>
          <pc:docMk/>
          <pc:sldMk cId="648703573" sldId="320"/>
        </pc:sldMkLst>
      </pc:sldChg>
    </pc:docChg>
  </pc:docChgLst>
  <pc:docChgLst>
    <pc:chgData name="炳" userId="26a9a8d041cd339b" providerId="LiveId" clId="{77D197AC-1971-4352-A943-E9394E0F8DF5}"/>
    <pc:docChg chg="modSld">
      <pc:chgData name="炳" userId="26a9a8d041cd339b" providerId="LiveId" clId="{77D197AC-1971-4352-A943-E9394E0F8DF5}" dt="2023-08-31T13:15:31.538" v="0" actId="1076"/>
      <pc:docMkLst>
        <pc:docMk/>
      </pc:docMkLst>
      <pc:sldChg chg="modSp">
        <pc:chgData name="炳" userId="26a9a8d041cd339b" providerId="LiveId" clId="{77D197AC-1971-4352-A943-E9394E0F8DF5}" dt="2023-08-31T13:15:31.538" v="0" actId="1076"/>
        <pc:sldMkLst>
          <pc:docMk/>
          <pc:sldMk cId="1687526411" sldId="323"/>
        </pc:sldMkLst>
        <pc:spChg chg="mod">
          <ac:chgData name="炳" userId="26a9a8d041cd339b" providerId="LiveId" clId="{77D197AC-1971-4352-A943-E9394E0F8DF5}" dt="2023-08-31T13:15:31.538" v="0" actId="1076"/>
          <ac:spMkLst>
            <pc:docMk/>
            <pc:sldMk cId="1687526411" sldId="323"/>
            <ac:spMk id="8" creationId="{AB6FD635-9DB9-BFA2-0056-552FAEBD201A}"/>
          </ac:spMkLst>
        </pc:spChg>
        <pc:spChg chg="mod">
          <ac:chgData name="炳" userId="26a9a8d041cd339b" providerId="LiveId" clId="{77D197AC-1971-4352-A943-E9394E0F8DF5}" dt="2023-08-31T13:15:31.538" v="0" actId="1076"/>
          <ac:spMkLst>
            <pc:docMk/>
            <pc:sldMk cId="1687526411" sldId="323"/>
            <ac:spMk id="9" creationId="{D0850758-274B-A103-4AB8-95475BEE0DA0}"/>
          </ac:spMkLst>
        </pc:spChg>
        <pc:picChg chg="mod">
          <ac:chgData name="炳" userId="26a9a8d041cd339b" providerId="LiveId" clId="{77D197AC-1971-4352-A943-E9394E0F8DF5}" dt="2023-08-31T13:15:31.538" v="0" actId="1076"/>
          <ac:picMkLst>
            <pc:docMk/>
            <pc:sldMk cId="1687526411" sldId="323"/>
            <ac:picMk id="1026" creationId="{EF20D2B2-C8A3-1D9E-1A10-2B070A121871}"/>
          </ac:picMkLst>
        </pc:picChg>
        <pc:picChg chg="mod">
          <ac:chgData name="炳" userId="26a9a8d041cd339b" providerId="LiveId" clId="{77D197AC-1971-4352-A943-E9394E0F8DF5}" dt="2023-08-31T13:15:31.538" v="0" actId="1076"/>
          <ac:picMkLst>
            <pc:docMk/>
            <pc:sldMk cId="1687526411" sldId="323"/>
            <ac:picMk id="1028" creationId="{E4CB9E0D-7124-2259-D657-26A4BD2C691A}"/>
          </ac:picMkLst>
        </pc:picChg>
        <pc:picChg chg="mod">
          <ac:chgData name="炳" userId="26a9a8d041cd339b" providerId="LiveId" clId="{77D197AC-1971-4352-A943-E9394E0F8DF5}" dt="2023-08-31T13:15:31.538" v="0" actId="1076"/>
          <ac:picMkLst>
            <pc:docMk/>
            <pc:sldMk cId="1687526411" sldId="323"/>
            <ac:picMk id="1032" creationId="{95BCF392-60B9-18EF-CD48-7E0BD9B47B98}"/>
          </ac:picMkLst>
        </pc:picChg>
        <pc:picChg chg="mod">
          <ac:chgData name="炳" userId="26a9a8d041cd339b" providerId="LiveId" clId="{77D197AC-1971-4352-A943-E9394E0F8DF5}" dt="2023-08-31T13:15:31.538" v="0" actId="1076"/>
          <ac:picMkLst>
            <pc:docMk/>
            <pc:sldMk cId="1687526411" sldId="323"/>
            <ac:picMk id="1034" creationId="{E391BABC-5850-E9F2-DEB3-BB73E39B5F4A}"/>
          </ac:picMkLst>
        </pc:picChg>
        <pc:picChg chg="mod">
          <ac:chgData name="炳" userId="26a9a8d041cd339b" providerId="LiveId" clId="{77D197AC-1971-4352-A943-E9394E0F8DF5}" dt="2023-08-31T13:15:31.538" v="0" actId="1076"/>
          <ac:picMkLst>
            <pc:docMk/>
            <pc:sldMk cId="1687526411" sldId="323"/>
            <ac:picMk id="1036" creationId="{4D3E4201-9366-53B1-D85B-269928621769}"/>
          </ac:picMkLst>
        </pc:picChg>
      </pc:sldChg>
    </pc:docChg>
  </pc:docChgLst>
  <pc:docChgLst>
    <pc:chgData name="炳 张" userId="26a9a8d041cd339b" providerId="LiveId" clId="{B390BD12-D9CC-438C-8911-93113D9244DF}"/>
    <pc:docChg chg="custSel modSld">
      <pc:chgData name="炳 张" userId="26a9a8d041cd339b" providerId="LiveId" clId="{B390BD12-D9CC-438C-8911-93113D9244DF}" dt="2024-03-18T00:52:05.270" v="13" actId="1076"/>
      <pc:docMkLst>
        <pc:docMk/>
      </pc:docMkLst>
      <pc:sldChg chg="modSp">
        <pc:chgData name="炳 张" userId="26a9a8d041cd339b" providerId="LiveId" clId="{B390BD12-D9CC-438C-8911-93113D9244DF}" dt="2024-03-18T00:51:06.450" v="11" actId="207"/>
        <pc:sldMkLst>
          <pc:docMk/>
          <pc:sldMk cId="0" sldId="276"/>
        </pc:sldMkLst>
        <pc:spChg chg="mod">
          <ac:chgData name="炳 张" userId="26a9a8d041cd339b" providerId="LiveId" clId="{B390BD12-D9CC-438C-8911-93113D9244DF}" dt="2024-03-18T00:51:06.450" v="11" actId="207"/>
          <ac:spMkLst>
            <pc:docMk/>
            <pc:sldMk cId="0" sldId="276"/>
            <ac:spMk id="5" creationId="{00000000-0000-0000-0000-000000000000}"/>
          </ac:spMkLst>
        </pc:spChg>
      </pc:sldChg>
      <pc:sldChg chg="modSp mod">
        <pc:chgData name="炳 张" userId="26a9a8d041cd339b" providerId="LiveId" clId="{B390BD12-D9CC-438C-8911-93113D9244DF}" dt="2024-03-18T00:52:05.270" v="13" actId="1076"/>
        <pc:sldMkLst>
          <pc:docMk/>
          <pc:sldMk cId="0" sldId="283"/>
        </pc:sldMkLst>
        <pc:spChg chg="mod">
          <ac:chgData name="炳 张" userId="26a9a8d041cd339b" providerId="LiveId" clId="{B390BD12-D9CC-438C-8911-93113D9244DF}" dt="2024-03-18T00:52:05.270" v="13" actId="1076"/>
          <ac:spMkLst>
            <pc:docMk/>
            <pc:sldMk cId="0" sldId="283"/>
            <ac:spMk id="8" creationId="{00000000-0000-0000-0000-000000000000}"/>
          </ac:spMkLst>
        </pc:spChg>
        <pc:spChg chg="mod">
          <ac:chgData name="炳 张" userId="26a9a8d041cd339b" providerId="LiveId" clId="{B390BD12-D9CC-438C-8911-93113D9244DF}" dt="2024-03-18T00:52:01.545" v="12" actId="1076"/>
          <ac:spMkLst>
            <pc:docMk/>
            <pc:sldMk cId="0" sldId="283"/>
            <ac:spMk id="10" creationId="{00000000-0000-0000-0000-000000000000}"/>
          </ac:spMkLst>
        </pc:spChg>
      </pc:sldChg>
      <pc:sldChg chg="modSp mod">
        <pc:chgData name="炳 张" userId="26a9a8d041cd339b" providerId="LiveId" clId="{B390BD12-D9CC-438C-8911-93113D9244DF}" dt="2024-03-18T00:45:13.788" v="10" actId="1076"/>
        <pc:sldMkLst>
          <pc:docMk/>
          <pc:sldMk cId="526536833" sldId="316"/>
        </pc:sldMkLst>
        <pc:graphicFrameChg chg="mod modGraphic">
          <ac:chgData name="炳 张" userId="26a9a8d041cd339b" providerId="LiveId" clId="{B390BD12-D9CC-438C-8911-93113D9244DF}" dt="2024-03-18T00:45:13.788" v="10" actId="1076"/>
          <ac:graphicFrameMkLst>
            <pc:docMk/>
            <pc:sldMk cId="526536833" sldId="316"/>
            <ac:graphicFrameMk id="5" creationId="{C90BD12B-292D-4FDC-8C82-C2FE33EB38BA}"/>
          </ac:graphicFrameMkLst>
        </pc:graphicFrameChg>
      </pc:sldChg>
      <pc:sldChg chg="modSp mod">
        <pc:chgData name="炳 张" userId="26a9a8d041cd339b" providerId="LiveId" clId="{B390BD12-D9CC-438C-8911-93113D9244DF}" dt="2024-03-18T00:39:06.463" v="1" actId="1076"/>
        <pc:sldMkLst>
          <pc:docMk/>
          <pc:sldMk cId="2353511894" sldId="1858"/>
        </pc:sldMkLst>
        <pc:spChg chg="mod">
          <ac:chgData name="炳 张" userId="26a9a8d041cd339b" providerId="LiveId" clId="{B390BD12-D9CC-438C-8911-93113D9244DF}" dt="2024-03-18T00:39:04.217" v="0" actId="1076"/>
          <ac:spMkLst>
            <pc:docMk/>
            <pc:sldMk cId="2353511894" sldId="1858"/>
            <ac:spMk id="13" creationId="{7B318C91-1F76-DD0E-5E1B-ED3B620F23B3}"/>
          </ac:spMkLst>
        </pc:spChg>
        <pc:picChg chg="mod">
          <ac:chgData name="炳 张" userId="26a9a8d041cd339b" providerId="LiveId" clId="{B390BD12-D9CC-438C-8911-93113D9244DF}" dt="2024-03-18T00:39:06.463" v="1" actId="1076"/>
          <ac:picMkLst>
            <pc:docMk/>
            <pc:sldMk cId="2353511894" sldId="1858"/>
            <ac:picMk id="8" creationId="{8946ED33-830E-A17A-E024-23C9648DA4AB}"/>
          </ac:picMkLst>
        </pc:picChg>
      </pc:sldChg>
    </pc:docChg>
  </pc:docChgLst>
  <pc:docChgLst>
    <pc:chgData name="炳" userId="26a9a8d041cd339b" providerId="LiveId" clId="{57375E90-CF19-449E-A7A5-91B645729F11}"/>
    <pc:docChg chg="undo custSel modSld">
      <pc:chgData name="炳" userId="26a9a8d041cd339b" providerId="LiveId" clId="{57375E90-CF19-449E-A7A5-91B645729F11}" dt="2021-03-17T02:35:51.188" v="296" actId="207"/>
      <pc:docMkLst>
        <pc:docMk/>
      </pc:docMkLst>
      <pc:sldChg chg="modSp mod">
        <pc:chgData name="炳" userId="26a9a8d041cd339b" providerId="LiveId" clId="{57375E90-CF19-449E-A7A5-91B645729F11}" dt="2021-03-15T11:44:50.889" v="120" actId="207"/>
        <pc:sldMkLst>
          <pc:docMk/>
          <pc:sldMk cId="0" sldId="274"/>
        </pc:sldMkLst>
        <pc:spChg chg="mod">
          <ac:chgData name="炳" userId="26a9a8d041cd339b" providerId="LiveId" clId="{57375E90-CF19-449E-A7A5-91B645729F11}" dt="2021-03-15T11:44:50.889" v="120" actId="207"/>
          <ac:spMkLst>
            <pc:docMk/>
            <pc:sldMk cId="0" sldId="274"/>
            <ac:spMk id="5" creationId="{00000000-0000-0000-0000-000000000000}"/>
          </ac:spMkLst>
        </pc:spChg>
      </pc:sldChg>
      <pc:sldChg chg="modSp">
        <pc:chgData name="炳" userId="26a9a8d041cd339b" providerId="LiveId" clId="{57375E90-CF19-449E-A7A5-91B645729F11}" dt="2021-03-16T01:22:23.199" v="213" actId="207"/>
        <pc:sldMkLst>
          <pc:docMk/>
          <pc:sldMk cId="0" sldId="276"/>
        </pc:sldMkLst>
        <pc:spChg chg="mod">
          <ac:chgData name="炳" userId="26a9a8d041cd339b" providerId="LiveId" clId="{57375E90-CF19-449E-A7A5-91B645729F11}" dt="2021-03-16T01:22:23.199" v="213" actId="207"/>
          <ac:spMkLst>
            <pc:docMk/>
            <pc:sldMk cId="0" sldId="276"/>
            <ac:spMk id="5" creationId="{00000000-0000-0000-0000-000000000000}"/>
          </ac:spMkLst>
        </pc:spChg>
      </pc:sldChg>
      <pc:sldChg chg="modSp mod">
        <pc:chgData name="炳" userId="26a9a8d041cd339b" providerId="LiveId" clId="{57375E90-CF19-449E-A7A5-91B645729F11}" dt="2021-03-16T01:09:35.824" v="212" actId="20578"/>
        <pc:sldMkLst>
          <pc:docMk/>
          <pc:sldMk cId="0" sldId="279"/>
        </pc:sldMkLst>
        <pc:spChg chg="mod">
          <ac:chgData name="炳" userId="26a9a8d041cd339b" providerId="LiveId" clId="{57375E90-CF19-449E-A7A5-91B645729F11}" dt="2021-03-16T01:09:35.824" v="212" actId="20578"/>
          <ac:spMkLst>
            <pc:docMk/>
            <pc:sldMk cId="0" sldId="279"/>
            <ac:spMk id="5" creationId="{00000000-0000-0000-0000-000000000000}"/>
          </ac:spMkLst>
        </pc:spChg>
      </pc:sldChg>
      <pc:sldChg chg="modSp mod">
        <pc:chgData name="炳" userId="26a9a8d041cd339b" providerId="LiveId" clId="{57375E90-CF19-449E-A7A5-91B645729F11}" dt="2021-03-15T08:05:06.974" v="115" actId="1035"/>
        <pc:sldMkLst>
          <pc:docMk/>
          <pc:sldMk cId="0" sldId="286"/>
        </pc:sldMkLst>
        <pc:spChg chg="mod">
          <ac:chgData name="炳" userId="26a9a8d041cd339b" providerId="LiveId" clId="{57375E90-CF19-449E-A7A5-91B645729F11}" dt="2021-03-15T08:05:06.974" v="115" actId="1035"/>
          <ac:spMkLst>
            <pc:docMk/>
            <pc:sldMk cId="0" sldId="286"/>
            <ac:spMk id="5" creationId="{00000000-0000-0000-0000-000000000000}"/>
          </ac:spMkLst>
        </pc:spChg>
      </pc:sldChg>
      <pc:sldChg chg="modSp mod">
        <pc:chgData name="炳" userId="26a9a8d041cd339b" providerId="LiveId" clId="{57375E90-CF19-449E-A7A5-91B645729F11}" dt="2021-03-17T02:15:04.613" v="218" actId="1076"/>
        <pc:sldMkLst>
          <pc:docMk/>
          <pc:sldMk cId="0" sldId="288"/>
        </pc:sldMkLst>
        <pc:spChg chg="mod">
          <ac:chgData name="炳" userId="26a9a8d041cd339b" providerId="LiveId" clId="{57375E90-CF19-449E-A7A5-91B645729F11}" dt="2021-03-17T02:15:04.613" v="218" actId="1076"/>
          <ac:spMkLst>
            <pc:docMk/>
            <pc:sldMk cId="0" sldId="288"/>
            <ac:spMk id="8" creationId="{00000000-0000-0000-0000-000000000000}"/>
          </ac:spMkLst>
        </pc:spChg>
      </pc:sldChg>
      <pc:sldChg chg="modSp mod">
        <pc:chgData name="炳" userId="26a9a8d041cd339b" providerId="LiveId" clId="{57375E90-CF19-449E-A7A5-91B645729F11}" dt="2021-03-17T02:17:08.154" v="221" actId="1076"/>
        <pc:sldMkLst>
          <pc:docMk/>
          <pc:sldMk cId="0" sldId="289"/>
        </pc:sldMkLst>
        <pc:picChg chg="mod">
          <ac:chgData name="炳" userId="26a9a8d041cd339b" providerId="LiveId" clId="{57375E90-CF19-449E-A7A5-91B645729F11}" dt="2021-03-17T02:17:08.154" v="221" actId="1076"/>
          <ac:picMkLst>
            <pc:docMk/>
            <pc:sldMk cId="0" sldId="289"/>
            <ac:picMk id="6" creationId="{3032366F-C20E-4CF5-8B0D-C38D5535097A}"/>
          </ac:picMkLst>
        </pc:picChg>
      </pc:sldChg>
      <pc:sldChg chg="modSp mod modAnim">
        <pc:chgData name="炳" userId="26a9a8d041cd339b" providerId="LiveId" clId="{57375E90-CF19-449E-A7A5-91B645729F11}" dt="2021-03-17T02:34:04.068" v="265" actId="207"/>
        <pc:sldMkLst>
          <pc:docMk/>
          <pc:sldMk cId="0" sldId="291"/>
        </pc:sldMkLst>
        <pc:spChg chg="mod">
          <ac:chgData name="炳" userId="26a9a8d041cd339b" providerId="LiveId" clId="{57375E90-CF19-449E-A7A5-91B645729F11}" dt="2021-03-17T02:34:04.068" v="265" actId="207"/>
          <ac:spMkLst>
            <pc:docMk/>
            <pc:sldMk cId="0" sldId="291"/>
            <ac:spMk id="5" creationId="{00000000-0000-0000-0000-000000000000}"/>
          </ac:spMkLst>
        </pc:spChg>
      </pc:sldChg>
      <pc:sldChg chg="modSp">
        <pc:chgData name="炳" userId="26a9a8d041cd339b" providerId="LiveId" clId="{57375E90-CF19-449E-A7A5-91B645729F11}" dt="2021-03-17T02:35:51.188" v="296" actId="207"/>
        <pc:sldMkLst>
          <pc:docMk/>
          <pc:sldMk cId="0" sldId="293"/>
        </pc:sldMkLst>
        <pc:spChg chg="mod">
          <ac:chgData name="炳" userId="26a9a8d041cd339b" providerId="LiveId" clId="{57375E90-CF19-449E-A7A5-91B645729F11}" dt="2021-03-17T02:35:51.188" v="296" actId="207"/>
          <ac:spMkLst>
            <pc:docMk/>
            <pc:sldMk cId="0" sldId="293"/>
            <ac:spMk id="5" creationId="{00000000-0000-0000-0000-000000000000}"/>
          </ac:spMkLst>
        </pc:spChg>
      </pc:sldChg>
      <pc:sldChg chg="delSp mod">
        <pc:chgData name="炳" userId="26a9a8d041cd339b" providerId="LiveId" clId="{57375E90-CF19-449E-A7A5-91B645729F11}" dt="2021-03-15T07:41:19.749" v="109" actId="478"/>
        <pc:sldMkLst>
          <pc:docMk/>
          <pc:sldMk cId="0" sldId="297"/>
        </pc:sldMkLst>
        <pc:spChg chg="del">
          <ac:chgData name="炳" userId="26a9a8d041cd339b" providerId="LiveId" clId="{57375E90-CF19-449E-A7A5-91B645729F11}" dt="2021-03-15T07:41:19.749" v="109" actId="478"/>
          <ac:spMkLst>
            <pc:docMk/>
            <pc:sldMk cId="0" sldId="297"/>
            <ac:spMk id="5" creationId="{00000000-0000-0000-0000-000000000000}"/>
          </ac:spMkLst>
        </pc:spChg>
      </pc:sldChg>
      <pc:sldChg chg="modSp mod">
        <pc:chgData name="炳" userId="26a9a8d041cd339b" providerId="LiveId" clId="{57375E90-CF19-449E-A7A5-91B645729F11}" dt="2021-03-17T02:10:43.020" v="217"/>
        <pc:sldMkLst>
          <pc:docMk/>
          <pc:sldMk cId="0" sldId="302"/>
        </pc:sldMkLst>
        <pc:spChg chg="mod">
          <ac:chgData name="炳" userId="26a9a8d041cd339b" providerId="LiveId" clId="{57375E90-CF19-449E-A7A5-91B645729F11}" dt="2021-03-17T02:10:43.020" v="217"/>
          <ac:spMkLst>
            <pc:docMk/>
            <pc:sldMk cId="0" sldId="302"/>
            <ac:spMk id="6" creationId="{00000000-0000-0000-0000-000000000000}"/>
          </ac:spMkLst>
        </pc:spChg>
      </pc:sldChg>
      <pc:sldChg chg="modSp mod">
        <pc:chgData name="炳" userId="26a9a8d041cd339b" providerId="LiveId" clId="{57375E90-CF19-449E-A7A5-91B645729F11}" dt="2021-03-15T11:57:19.642" v="121" actId="1076"/>
        <pc:sldMkLst>
          <pc:docMk/>
          <pc:sldMk cId="0" sldId="303"/>
        </pc:sldMkLst>
        <pc:picChg chg="mod">
          <ac:chgData name="炳" userId="26a9a8d041cd339b" providerId="LiveId" clId="{57375E90-CF19-449E-A7A5-91B645729F11}" dt="2021-03-15T11:57:19.642" v="121" actId="1076"/>
          <ac:picMkLst>
            <pc:docMk/>
            <pc:sldMk cId="0" sldId="303"/>
            <ac:picMk id="2" creationId="{F75471EE-7993-4B55-BD28-861CA8FFDC7C}"/>
          </ac:picMkLst>
        </pc:picChg>
      </pc:sldChg>
      <pc:sldChg chg="addSp modSp mod">
        <pc:chgData name="炳" userId="26a9a8d041cd339b" providerId="LiveId" clId="{57375E90-CF19-449E-A7A5-91B645729F11}" dt="2021-03-15T07:41:00.783" v="108" actId="1076"/>
        <pc:sldMkLst>
          <pc:docMk/>
          <pc:sldMk cId="536487287" sldId="310"/>
        </pc:sldMkLst>
        <pc:spChg chg="add mod">
          <ac:chgData name="炳" userId="26a9a8d041cd339b" providerId="LiveId" clId="{57375E90-CF19-449E-A7A5-91B645729F11}" dt="2021-03-15T07:40:56.501" v="107" actId="1076"/>
          <ac:spMkLst>
            <pc:docMk/>
            <pc:sldMk cId="536487287" sldId="310"/>
            <ac:spMk id="5" creationId="{E36C3B16-5E41-4A71-A8DB-26DD3828A4C4}"/>
          </ac:spMkLst>
        </pc:spChg>
        <pc:spChg chg="mod">
          <ac:chgData name="炳" userId="26a9a8d041cd339b" providerId="LiveId" clId="{57375E90-CF19-449E-A7A5-91B645729F11}" dt="2021-03-15T07:40:01.077" v="54" actId="1076"/>
          <ac:spMkLst>
            <pc:docMk/>
            <pc:sldMk cId="536487287" sldId="310"/>
            <ac:spMk id="6" creationId="{2C848E5F-F388-4BCB-A806-A0123F3CD56E}"/>
          </ac:spMkLst>
        </pc:spChg>
        <pc:spChg chg="add mod">
          <ac:chgData name="炳" userId="26a9a8d041cd339b" providerId="LiveId" clId="{57375E90-CF19-449E-A7A5-91B645729F11}" dt="2021-03-15T07:41:00.783" v="108" actId="1076"/>
          <ac:spMkLst>
            <pc:docMk/>
            <pc:sldMk cId="536487287" sldId="310"/>
            <ac:spMk id="8" creationId="{DF1F8BD9-6C62-48F9-9F39-78D865D8A70C}"/>
          </ac:spMkLst>
        </pc:spChg>
        <pc:picChg chg="mod">
          <ac:chgData name="炳" userId="26a9a8d041cd339b" providerId="LiveId" clId="{57375E90-CF19-449E-A7A5-91B645729F11}" dt="2021-03-15T07:40:02.552" v="55" actId="1076"/>
          <ac:picMkLst>
            <pc:docMk/>
            <pc:sldMk cId="536487287" sldId="310"/>
            <ac:picMk id="3" creationId="{2EF237A7-A071-4750-B9D9-98A905AF7D40}"/>
          </ac:picMkLst>
        </pc:picChg>
        <pc:picChg chg="add mod">
          <ac:chgData name="炳" userId="26a9a8d041cd339b" providerId="LiveId" clId="{57375E90-CF19-449E-A7A5-91B645729F11}" dt="2021-03-15T07:40:06.824" v="57" actId="14100"/>
          <ac:picMkLst>
            <pc:docMk/>
            <pc:sldMk cId="536487287" sldId="310"/>
            <ac:picMk id="7" creationId="{9C98E686-8DAF-488C-AD7A-3666D4CEB8DA}"/>
          </ac:picMkLst>
        </pc:picChg>
      </pc:sldChg>
      <pc:sldChg chg="addSp delSp modSp mod">
        <pc:chgData name="炳" userId="26a9a8d041cd339b" providerId="LiveId" clId="{57375E90-CF19-449E-A7A5-91B645729F11}" dt="2021-03-15T23:18:08.736" v="211" actId="1076"/>
        <pc:sldMkLst>
          <pc:docMk/>
          <pc:sldMk cId="3062953491" sldId="311"/>
        </pc:sldMkLst>
        <pc:graphicFrameChg chg="del">
          <ac:chgData name="炳" userId="26a9a8d041cd339b" providerId="LiveId" clId="{57375E90-CF19-449E-A7A5-91B645729F11}" dt="2021-03-15T23:18:04.053" v="209" actId="478"/>
          <ac:graphicFrameMkLst>
            <pc:docMk/>
            <pc:sldMk cId="3062953491" sldId="311"/>
            <ac:graphicFrameMk id="2" creationId="{CC050FA0-7F88-481D-B0C9-0BAB15150FB7}"/>
          </ac:graphicFrameMkLst>
        </pc:graphicFrameChg>
        <pc:picChg chg="add mod">
          <ac:chgData name="炳" userId="26a9a8d041cd339b" providerId="LiveId" clId="{57375E90-CF19-449E-A7A5-91B645729F11}" dt="2021-03-15T23:18:08.736" v="211" actId="1076"/>
          <ac:picMkLst>
            <pc:docMk/>
            <pc:sldMk cId="3062953491" sldId="311"/>
            <ac:picMk id="6" creationId="{CAFD6356-7C80-46C2-AD46-2C6E0B5B4EE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FA055-3B7B-41F9-8C0B-4160B0757A55}" type="datetimeFigureOut">
              <a:rPr lang="zh-CN" altLang="en-US" smtClean="0"/>
              <a:pPr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6B829-4D9B-4039-9B2E-CDFCC89726F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01FEB-A0BF-432C-BAD3-DDF19C1482FC}" type="datetimeFigureOut">
              <a:rPr lang="zh-CN" altLang="en-US" smtClean="0"/>
              <a:pPr/>
              <a:t>2024/3/18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71777-6175-4BEB-911C-5EAB9356E49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269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975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771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708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324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34975" y="1233488"/>
            <a:ext cx="5927725" cy="3333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C7E86-76DE-4D38-A718-39A1E655A7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85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en-US" dirty="0"/>
              <a:t>Java SE</a:t>
            </a:r>
            <a:r>
              <a:rPr lang="zh-CN" altLang="en-US" dirty="0"/>
              <a:t>（</a:t>
            </a:r>
            <a:r>
              <a:rPr lang="en-US" altLang="en-US" dirty="0"/>
              <a:t>Java Standard Edition</a:t>
            </a:r>
            <a:r>
              <a:rPr lang="zh-CN" altLang="en-US" dirty="0"/>
              <a:t>，</a:t>
            </a:r>
            <a:r>
              <a:rPr lang="en-US" altLang="en-US" dirty="0"/>
              <a:t>Java</a:t>
            </a:r>
            <a:r>
              <a:rPr lang="zh-CN" altLang="en-US" dirty="0"/>
              <a:t>标准版）：适用于桌面系统应用程序（</a:t>
            </a:r>
            <a:r>
              <a:rPr lang="en-US" altLang="en-US" dirty="0"/>
              <a:t>Application</a:t>
            </a:r>
            <a:r>
              <a:rPr lang="zh-CN" altLang="en-US" dirty="0"/>
              <a:t>）、网页小程序（</a:t>
            </a:r>
            <a:r>
              <a:rPr lang="en-US" altLang="en-US" dirty="0"/>
              <a:t>Applet</a:t>
            </a:r>
            <a:r>
              <a:rPr lang="zh-CN" altLang="en-US" dirty="0"/>
              <a:t>）、以及服务器程序的开发。</a:t>
            </a:r>
          </a:p>
          <a:p>
            <a:pPr lvl="0"/>
            <a:r>
              <a:rPr lang="en-US" altLang="en-US" dirty="0"/>
              <a:t>Java EE</a:t>
            </a:r>
            <a:r>
              <a:rPr lang="zh-CN" altLang="en-US" dirty="0"/>
              <a:t>（</a:t>
            </a:r>
            <a:r>
              <a:rPr lang="en-US" altLang="en-US" dirty="0"/>
              <a:t>Java Enterprise Edition</a:t>
            </a:r>
            <a:r>
              <a:rPr lang="zh-CN" altLang="en-US" dirty="0"/>
              <a:t>，</a:t>
            </a:r>
            <a:r>
              <a:rPr lang="en-US" altLang="en-US" dirty="0"/>
              <a:t>Java</a:t>
            </a:r>
            <a:r>
              <a:rPr lang="zh-CN" altLang="en-US" dirty="0"/>
              <a:t>企业版）：企业化解决方案，支持开发、部署和管理等相关复杂问题的体系结构，主要用于分布式系统的开发、构建企业级的服务器应用，例如：电子商务网站等。</a:t>
            </a:r>
          </a:p>
          <a:p>
            <a:pPr lvl="0"/>
            <a:r>
              <a:rPr lang="en-US" altLang="en-US" dirty="0"/>
              <a:t>Java ME</a:t>
            </a:r>
            <a:r>
              <a:rPr lang="zh-CN" altLang="en-US" dirty="0"/>
              <a:t>（</a:t>
            </a:r>
            <a:r>
              <a:rPr lang="en-US" altLang="en-US" dirty="0"/>
              <a:t>Java Micro Edition</a:t>
            </a:r>
            <a:r>
              <a:rPr lang="zh-CN" altLang="en-US" dirty="0"/>
              <a:t>，</a:t>
            </a:r>
            <a:r>
              <a:rPr lang="en-US" altLang="en-US" dirty="0"/>
              <a:t>Java</a:t>
            </a:r>
            <a:r>
              <a:rPr lang="zh-CN" altLang="en-US" dirty="0"/>
              <a:t>微型版）：在</a:t>
            </a:r>
            <a:r>
              <a:rPr lang="en-US" altLang="en-US" dirty="0"/>
              <a:t>SE</a:t>
            </a:r>
            <a:r>
              <a:rPr lang="zh-CN" altLang="en-US" dirty="0"/>
              <a:t>基础上进行裁剪和高度优化，目的是在小型的受限设备上开发和部署应用程序，例如：手机等。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1200" dirty="0">
                <a:latin typeface="+mn-ea"/>
              </a:rPr>
              <a:t>解释执行方式</a:t>
            </a:r>
            <a:r>
              <a:rPr lang="en-US" altLang="zh-CN" sz="1200" dirty="0">
                <a:latin typeface="+mn-ea"/>
              </a:rPr>
              <a:t>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JVM</a:t>
            </a:r>
            <a:r>
              <a:rPr lang="zh-CN" altLang="en-US" sz="1200" dirty="0">
                <a:latin typeface="+mn-ea"/>
              </a:rPr>
              <a:t>通过解释器将字节码逐条读入，逐条解释翻译成对应的机器指令。很显然，这种执行方式虽灵活但执行速度会比较低。为了提高执行速度，引入了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JIT</a:t>
            </a:r>
            <a:r>
              <a:rPr lang="zh-CN" altLang="en-US" sz="1200" dirty="0">
                <a:latin typeface="+mn-ea"/>
              </a:rPr>
              <a:t>（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Just-in-time compilation</a:t>
            </a:r>
            <a:r>
              <a:rPr lang="zh-CN" altLang="en-US" sz="1200" dirty="0">
                <a:latin typeface="+mn-ea"/>
              </a:rPr>
              <a:t>）技术。</a:t>
            </a:r>
          </a:p>
          <a:p>
            <a:pPr lvl="0"/>
            <a:r>
              <a:rPr lang="zh-CN" altLang="en-US" sz="1200" dirty="0">
                <a:latin typeface="+mn-ea"/>
              </a:rPr>
              <a:t>即时编译方式（即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JIT</a:t>
            </a:r>
            <a:r>
              <a:rPr lang="en-US" altLang="zh-CN" sz="1200" dirty="0">
                <a:latin typeface="+mn-ea"/>
              </a:rPr>
              <a:t>):</a:t>
            </a:r>
            <a:r>
              <a:rPr lang="zh-CN" altLang="en-US" sz="1200" dirty="0">
                <a:latin typeface="+mn-ea"/>
              </a:rPr>
              <a:t>当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JIT</a:t>
            </a:r>
            <a:r>
              <a:rPr lang="zh-CN" altLang="en-US" sz="1200" dirty="0">
                <a:latin typeface="+mn-ea"/>
              </a:rPr>
              <a:t>编译启用时（默认是启用的），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JVM</a:t>
            </a:r>
            <a:r>
              <a:rPr lang="zh-CN" altLang="en-US" sz="1200" dirty="0">
                <a:latin typeface="+mn-ea"/>
              </a:rPr>
              <a:t>将解释后的字节码文件发给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JIT</a:t>
            </a:r>
            <a:r>
              <a:rPr lang="zh-CN" altLang="en-US" sz="1200" dirty="0">
                <a:latin typeface="+mn-ea"/>
              </a:rPr>
              <a:t>编译器，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JIT</a:t>
            </a:r>
            <a:r>
              <a:rPr lang="zh-CN" altLang="en-US" sz="1200" dirty="0">
                <a:latin typeface="+mn-ea"/>
              </a:rPr>
              <a:t>编译器将字节码编译成本机机器代码，并把编译过的机器码保存起来，已备下次使用。为了加快执行速度，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JIT</a:t>
            </a:r>
            <a:r>
              <a:rPr lang="zh-CN" altLang="en-US" sz="1200" dirty="0">
                <a:latin typeface="+mn-ea"/>
              </a:rPr>
              <a:t>目前只对经常使用的热代码进行编译。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9490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8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9180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479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522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564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481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4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4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427" y="333375"/>
            <a:ext cx="2273559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4638" y="273846"/>
            <a:ext cx="2051050" cy="43207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8" y="273846"/>
            <a:ext cx="6003925" cy="43207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 userDrawn="1">
            <p:ph type="title"/>
          </p:nvPr>
        </p:nvSpPr>
        <p:spPr>
          <a:xfrm>
            <a:off x="457200" y="205979"/>
            <a:ext cx="8229600" cy="436959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kumimoji="0" lang="zh-CN" altLang="en-US">
                <a:ea typeface="Adobe 宋体 Std L" pitchFamily="18" charset="-122"/>
              </a:rPr>
              <a:t>单击此处编辑母版标题样式</a:t>
            </a:r>
            <a:endParaRPr kumimoji="0" lang="zh-CN" altLang="en-US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pic>
        <p:nvPicPr>
          <p:cNvPr id="6" name="内容占位符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4" descr="G:\01设计\logo\qst青软实训【信未来】LOGO\未标题-1.png"/>
          <p:cNvPicPr>
            <a:picLocks noChangeAspect="1" noChangeArrowheads="1"/>
          </p:cNvPicPr>
          <p:nvPr userDrawn="1"/>
        </p:nvPicPr>
        <p:blipFill rotWithShape="1">
          <a:blip r:embed="rId3"/>
          <a:srcRect l="66298"/>
          <a:stretch/>
        </p:blipFill>
        <p:spPr bwMode="auto">
          <a:xfrm>
            <a:off x="2990979" y="1329612"/>
            <a:ext cx="3162057" cy="1068718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</p:pic>
      <p:pic>
        <p:nvPicPr>
          <p:cNvPr id="8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427" y="333375"/>
            <a:ext cx="2273559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 userDrawn="1">
            <p:ph type="title"/>
          </p:nvPr>
        </p:nvSpPr>
        <p:spPr>
          <a:xfrm>
            <a:off x="457200" y="205979"/>
            <a:ext cx="8229600" cy="436959"/>
          </a:xfrm>
        </p:spPr>
        <p:txBody>
          <a:bodyPr/>
          <a:lstStyle/>
          <a:p>
            <a:pPr eaLnBrk="1" hangingPunct="1"/>
            <a:r>
              <a:rPr kumimoji="0" lang="zh-CN" altLang="en-US">
                <a:ea typeface="Adobe 宋体 Std L" pitchFamily="18" charset="-122"/>
              </a:rPr>
              <a:t>单击此处编辑母版标题样式</a:t>
            </a:r>
            <a:endParaRPr kumimoji="0" lang="zh-CN" altLang="en-US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pic>
        <p:nvPicPr>
          <p:cNvPr id="6" name="内容占位符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4" descr="G:\01设计\logo\qst青软实训【信未来】LOGO\未标题-1.png"/>
          <p:cNvPicPr>
            <a:picLocks noChangeAspect="1" noChangeArrowheads="1"/>
          </p:cNvPicPr>
          <p:nvPr userDrawn="1"/>
        </p:nvPicPr>
        <p:blipFill rotWithShape="1">
          <a:blip r:embed="rId3"/>
          <a:srcRect l="66298"/>
          <a:stretch/>
        </p:blipFill>
        <p:spPr bwMode="auto">
          <a:xfrm>
            <a:off x="2915816" y="1647048"/>
            <a:ext cx="3162057" cy="1068718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</p:pic>
      <p:pic>
        <p:nvPicPr>
          <p:cNvPr id="8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427" y="333375"/>
            <a:ext cx="2273559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7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34E6405-21B2-47F6-81EB-0B131E9C29F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 smtClean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9" y="857240"/>
            <a:ext cx="8207375" cy="3750469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9" y="857241"/>
            <a:ext cx="8207375" cy="2357452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3571875"/>
            <a:ext cx="6357956" cy="507831"/>
          </a:xfrm>
          <a:solidFill>
            <a:srgbClr val="23A3AE"/>
          </a:solidFill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zh-CN" altLang="en-US" sz="1800" i="0" kern="1200" dirty="0" smtClean="0">
                <a:solidFill>
                  <a:schemeClr val="bg1"/>
                </a:solidFill>
                <a:latin typeface="Adobe 仿宋 Std R" pitchFamily="18" charset="-122"/>
                <a:ea typeface="Adobe 仿宋 Std R" pitchFamily="18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 注意 文本样式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7072313" y="3571875"/>
            <a:ext cx="428625" cy="500063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6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9" y="857241"/>
            <a:ext cx="8207375" cy="2357452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3571875"/>
            <a:ext cx="6357956" cy="461665"/>
          </a:xfrm>
          <a:solidFill>
            <a:schemeClr val="accent5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zh-CN" altLang="en-US" sz="1600" i="0" kern="1200" dirty="0" smtClean="0">
                <a:solidFill>
                  <a:srgbClr val="000000"/>
                </a:solidFill>
                <a:latin typeface="Adobe 仿宋 Std R" pitchFamily="18" charset="-122"/>
                <a:ea typeface="Adobe 仿宋 Std R" pitchFamily="18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 备注 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9" y="857241"/>
            <a:ext cx="8207375" cy="2357452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3571875"/>
            <a:ext cx="6357956" cy="553998"/>
          </a:xfr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>
            <a:lvl1pPr marL="0" indent="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 lang="zh-CN" altLang="en-US" b="1" i="0" kern="1200" dirty="0" smtClean="0">
                <a:solidFill>
                  <a:srgbClr val="FF0000"/>
                </a:solidFill>
                <a:latin typeface="Adobe 仿宋 Std R" pitchFamily="18" charset="-122"/>
                <a:ea typeface="Adobe 仿宋 Std R" pitchFamily="18" charset="-122"/>
                <a:cs typeface="宋体" charset="0"/>
              </a:defRPr>
            </a:lvl1pPr>
          </a:lstStyle>
          <a:p>
            <a:pPr lvl="0"/>
            <a:r>
              <a:rPr lang="zh-CN" altLang="en-US" dirty="0"/>
              <a:t>单击此处编辑代码文本样式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6619" y="928676"/>
            <a:ext cx="484014" cy="484014"/>
          </a:xfrm>
          <a:prstGeom prst="rect">
            <a:avLst/>
          </a:prstGeom>
        </p:spPr>
      </p:pic>
      <p:sp>
        <p:nvSpPr>
          <p:cNvPr id="7" name="文本框 1"/>
          <p:cNvSpPr txBox="1"/>
          <p:nvPr userDrawn="1"/>
        </p:nvSpPr>
        <p:spPr>
          <a:xfrm>
            <a:off x="690540" y="1426705"/>
            <a:ext cx="595312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14480" y="857238"/>
            <a:ext cx="6357956" cy="2890550"/>
          </a:xfrm>
          <a:solidFill>
            <a:schemeClr val="accent5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zh-CN" altLang="en-US" sz="1600" i="0" kern="1200" dirty="0" smtClean="0">
                <a:solidFill>
                  <a:srgbClr val="000000"/>
                </a:solidFill>
                <a:latin typeface="Adobe 仿宋 Std R" pitchFamily="18" charset="-122"/>
                <a:ea typeface="Adobe 仿宋 Std R" pitchFamily="18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 备注 文本样式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9" y="857241"/>
            <a:ext cx="8207375" cy="2071699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表格占位符 6"/>
          <p:cNvSpPr>
            <a:spLocks noGrp="1"/>
          </p:cNvSpPr>
          <p:nvPr>
            <p:ph type="tbl" sz="quarter" idx="11"/>
          </p:nvPr>
        </p:nvSpPr>
        <p:spPr>
          <a:xfrm>
            <a:off x="571472" y="3071816"/>
            <a:ext cx="4143386" cy="1643077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43372" y="857241"/>
            <a:ext cx="4564042" cy="2071699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6" name="Picture 6" descr="d:\360se6\USERDA~1\Temp\968875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71471" y="1142990"/>
            <a:ext cx="3333615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6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1CD21A3-4AB3-4FC6-AAAF-4DD394124CE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844154"/>
            <a:ext cx="4027487" cy="3750469"/>
          </a:xfrm>
        </p:spPr>
        <p:txBody>
          <a:bodyPr/>
          <a:lstStyle>
            <a:lvl2pPr marL="742950" indent="-2857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/>
            </a:lvl2pPr>
            <a:lvl3pPr marL="1143000" indent="-2857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44154"/>
            <a:ext cx="4027488" cy="375046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72550F5-49B5-485E-A41F-D21BACD6FDD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标题 1"/>
          <p:cNvSpPr txBox="1">
            <a:spLocks/>
          </p:cNvSpPr>
          <p:nvPr userDrawn="1"/>
        </p:nvSpPr>
        <p:spPr bwMode="auto">
          <a:xfrm>
            <a:off x="225431" y="53563"/>
            <a:ext cx="4846637" cy="41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43" y="1260872"/>
            <a:ext cx="3868737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43" y="1878806"/>
            <a:ext cx="3868737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F725A47-9BB4-4C61-AA3F-F8BEB313E9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FEB84D4-D3AC-4D0D-92F3-4E29699CCF8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标题 1"/>
          <p:cNvSpPr txBox="1">
            <a:spLocks/>
          </p:cNvSpPr>
          <p:nvPr userDrawn="1"/>
        </p:nvSpPr>
        <p:spPr bwMode="auto">
          <a:xfrm>
            <a:off x="285725" y="53563"/>
            <a:ext cx="4846637" cy="41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468313" y="750095"/>
            <a:ext cx="8229600" cy="38576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了解静态网站与动态网站的概念及区别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了解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B/S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结构与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C/S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结构的概念及区别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掌握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B/S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结构的工作原理</a:t>
            </a:r>
            <a:endParaRPr lang="en-US" altLang="zh-CN" sz="2000" b="1" i="0" dirty="0">
              <a:latin typeface="Adobe 仿宋 Std R" pitchFamily="18" charset="-122"/>
              <a:ea typeface="Adobe 仿宋 Std R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了解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JSP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技术</a:t>
            </a:r>
            <a:endParaRPr lang="en-US" altLang="zh-CN" sz="2000" b="1" i="0" dirty="0">
              <a:latin typeface="Adobe 仿宋 Std R" pitchFamily="18" charset="-122"/>
              <a:ea typeface="Adobe 仿宋 Std R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掌握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JSP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执行过程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掌握如何搭建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JSP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开发环境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掌握如何建立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Web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动态项目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b="1" i="0" dirty="0">
                <a:latin typeface="Adobe 仿宋 Std R" pitchFamily="18" charset="-122"/>
                <a:ea typeface="Adobe 仿宋 Std R" pitchFamily="18" charset="-122"/>
              </a:rPr>
              <a:t>了解</a:t>
            </a:r>
            <a:r>
              <a:rPr lang="en-US" altLang="zh-CN" b="1" i="0" dirty="0">
                <a:latin typeface="Adobe 仿宋 Std R" pitchFamily="18" charset="-122"/>
                <a:ea typeface="Adobe 仿宋 Std R" pitchFamily="18" charset="-122"/>
              </a:rPr>
              <a:t>Web</a:t>
            </a:r>
            <a:r>
              <a:rPr lang="zh-CN" altLang="en-US" b="1" i="0" dirty="0">
                <a:latin typeface="Adobe 仿宋 Std R" pitchFamily="18" charset="-122"/>
                <a:ea typeface="Adobe 仿宋 Std R" pitchFamily="18" charset="-122"/>
              </a:rPr>
              <a:t>应用的目录结构</a:t>
            </a:r>
            <a:endParaRPr lang="zh-CN" altLang="en-US" sz="2000" b="1" i="0" dirty="0">
              <a:latin typeface="Adobe 仿宋 Std R" pitchFamily="18" charset="-122"/>
              <a:ea typeface="Adobe 仿宋 Std R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了解项目的打包发布</a:t>
            </a:r>
            <a:endParaRPr lang="en-US" altLang="zh-CN" sz="2000" b="1" i="0" dirty="0">
              <a:latin typeface="Adobe 仿宋 Std R" pitchFamily="18" charset="-122"/>
              <a:ea typeface="Adobe 仿宋 Std R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掌握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Web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程序的调试技巧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844154"/>
            <a:ext cx="4027487" cy="375046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44154"/>
            <a:ext cx="4027488" cy="375046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468313" y="844153"/>
            <a:ext cx="8229600" cy="3737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</a:pPr>
            <a:endParaRPr lang="en-US" altLang="zh-CN" sz="2000">
              <a:latin typeface="Calibri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</a:pPr>
            <a:endParaRPr lang="zh-CN" altLang="en-US" sz="2000">
              <a:latin typeface="Calibri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</a:pPr>
            <a:endParaRPr lang="zh-CN" altLang="en-US" sz="2000">
              <a:latin typeface="Calibri" pitchFamily="34" charset="0"/>
            </a:endParaRPr>
          </a:p>
        </p:txBody>
      </p:sp>
      <p:graphicFrame>
        <p:nvGraphicFramePr>
          <p:cNvPr id="6" name="Group 96"/>
          <p:cNvGraphicFramePr>
            <a:graphicFrameLocks noGrp="1"/>
          </p:cNvGraphicFramePr>
          <p:nvPr userDrawn="1"/>
        </p:nvGraphicFramePr>
        <p:xfrm>
          <a:off x="611193" y="789385"/>
          <a:ext cx="7748587" cy="3792138"/>
        </p:xfrm>
        <a:graphic>
          <a:graphicData uri="http://schemas.openxmlformats.org/drawingml/2006/table">
            <a:tbl>
              <a:tblPr/>
              <a:tblGrid>
                <a:gridCol w="4392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知识点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听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看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抄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改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写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52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静态网站与动态网站的概念及区别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B/S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结构与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C/S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结构的概念及区别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2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B/S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结构的工作原理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2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JSP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技术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JSP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执行过程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如何搭建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JSP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开发环境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2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如何建立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Web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动态项目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Web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应用的目录结构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2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项目的打包发布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Web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程序的调试技巧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4572000" y="842965"/>
            <a:ext cx="4103688" cy="3402806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Adobe 宋体 Std L" pitchFamily="18" charset="-122"/>
              </a:rPr>
              <a:t>第五级</a:t>
            </a:r>
            <a:endParaRPr kumimoji="0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dobe 宋体 Std L" pitchFamily="18" charset="-122"/>
              <a:ea typeface="Adobe 宋体 Std L" pitchFamily="18" charset="-122"/>
            </a:endParaRPr>
          </a:p>
        </p:txBody>
      </p:sp>
      <p:sp>
        <p:nvSpPr>
          <p:cNvPr id="11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12" name="Picture 6" descr="d:\360se6\USERDA~1\Temp\968875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60388" y="1558531"/>
            <a:ext cx="4032250" cy="2268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4859338" y="581027"/>
            <a:ext cx="3816350" cy="4320779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第五级</a:t>
            </a:r>
            <a:endParaRPr kumimoji="0" lang="zh-CN" altLang="en-US" sz="1600" dirty="0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sp>
        <p:nvSpPr>
          <p:cNvPr id="6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 descr="d:\360se6\USERDA~1\Temp\MAX_80~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39755" y="1707357"/>
            <a:ext cx="4029075" cy="2159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4572000" y="789385"/>
            <a:ext cx="4103688" cy="3737372"/>
          </a:xfrm>
        </p:spPr>
        <p:txBody>
          <a:bodyPr/>
          <a:lstStyle/>
          <a:p>
            <a:pPr marL="533400" lvl="0" indent="-285750" defTabSz="26670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kumimoji="0" lang="zh-CN" altLang="en-US" sz="2800" b="1">
                <a:ea typeface="Adobe 宋体 Std L" pitchFamily="18" charset="-122"/>
              </a:rPr>
              <a:t>单击此处编辑母版文本样式</a:t>
            </a:r>
          </a:p>
          <a:p>
            <a:pPr marL="533400" lvl="1" indent="-285750" defTabSz="26670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kumimoji="0" lang="zh-CN" altLang="en-US" sz="2800" b="1">
                <a:ea typeface="Adobe 宋体 Std L" pitchFamily="18" charset="-122"/>
              </a:rPr>
              <a:t>第二级</a:t>
            </a:r>
          </a:p>
          <a:p>
            <a:pPr marL="533400" lvl="2" indent="-285750" defTabSz="26670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kumimoji="0" lang="zh-CN" altLang="en-US" sz="2800" b="1">
                <a:ea typeface="Adobe 宋体 Std L" pitchFamily="18" charset="-122"/>
              </a:rPr>
              <a:t>第三级</a:t>
            </a:r>
          </a:p>
          <a:p>
            <a:pPr marL="533400" lvl="3" indent="-285750" defTabSz="26670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kumimoji="0" lang="zh-CN" altLang="en-US" sz="2800" b="1">
                <a:ea typeface="Adobe 宋体 Std L" pitchFamily="18" charset="-122"/>
              </a:rPr>
              <a:t>第四级</a:t>
            </a:r>
          </a:p>
          <a:p>
            <a:pPr marL="533400" lvl="4" indent="-285750" defTabSz="26670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kumimoji="0" lang="zh-CN" altLang="en-US" sz="2800" b="1">
                <a:ea typeface="Adobe 宋体 Std L" pitchFamily="18" charset="-122"/>
              </a:rPr>
              <a:t>第五级</a:t>
            </a:r>
            <a:endParaRPr kumimoji="0" lang="en-US" altLang="zh-CN" sz="2000" dirty="0">
              <a:latin typeface="Adobe 宋体 Std L" pitchFamily="18" charset="-122"/>
              <a:ea typeface="Adobe 宋体 Std L" pitchFamily="18" charset="-122"/>
            </a:endParaRPr>
          </a:p>
        </p:txBody>
      </p:sp>
      <p:sp>
        <p:nvSpPr>
          <p:cNvPr id="9" name="标题 3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539750" y="2"/>
            <a:ext cx="8193088" cy="519113"/>
          </a:xfrm>
        </p:spPr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r>
              <a:rPr kumimoji="0" lang="en-US" altLang="zh-CN" sz="2800" b="1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</a:rPr>
              <a:t>1 </a:t>
            </a:r>
            <a:r>
              <a:rPr kumimoji="0" lang="zh-CN" altLang="en-US" sz="2800" b="1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</a:rPr>
              <a:t>网站的类型及结构</a:t>
            </a:r>
            <a:endParaRPr kumimoji="0" lang="en-US" altLang="zh-CN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10" name="Picture 5" descr="F:\2014宣传设计\0424-教学课件\研发ppt\0f019fbcc7819d7e3be41efa119be459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813" r="-30"/>
          <a:stretch/>
        </p:blipFill>
        <p:spPr bwMode="auto">
          <a:xfrm>
            <a:off x="553101" y="951570"/>
            <a:ext cx="4010988" cy="264629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539750" y="832247"/>
            <a:ext cx="8135938" cy="3737372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 dirty="0"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 dirty="0"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 dirty="0"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 dirty="0"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 dirty="0">
                <a:ea typeface="Adobe 宋体 Std L" pitchFamily="18" charset="-122"/>
              </a:rPr>
              <a:t>第五级</a:t>
            </a:r>
            <a:endParaRPr kumimoji="0" lang="en-US" altLang="zh-CN" sz="1800" dirty="0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sp>
        <p:nvSpPr>
          <p:cNvPr id="6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5" y="2"/>
            <a:ext cx="8158163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en-US" altLang="zh-CN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1547818" y="4008837"/>
            <a:ext cx="6429375" cy="408623"/>
          </a:xfrm>
          <a:prstGeom prst="roundRect">
            <a:avLst/>
          </a:prstGeom>
          <a:solidFill>
            <a:srgbClr val="23A3AE"/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i="0" kern="1200" dirty="0">
                <a:solidFill>
                  <a:schemeClr val="bg1"/>
                </a:solidFill>
                <a:latin typeface="Adobe 仿宋 Std R" pitchFamily="18" charset="-122"/>
                <a:ea typeface="Adobe 仿宋 Std R" pitchFamily="18" charset="-122"/>
                <a:cs typeface="+mn-cs"/>
              </a:rPr>
              <a:t>单击此处编辑母版文本样式</a:t>
            </a:r>
          </a:p>
        </p:txBody>
      </p:sp>
      <p:pic>
        <p:nvPicPr>
          <p:cNvPr id="11" name="图片 5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85088" y="3975497"/>
            <a:ext cx="493712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539750" y="844156"/>
            <a:ext cx="8135938" cy="2430065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b="1"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b="1"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b="1"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b="1"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b="1">
                <a:ea typeface="Adobe 宋体 Std L" pitchFamily="18" charset="-122"/>
              </a:rPr>
              <a:t>第五级</a:t>
            </a:r>
            <a:endParaRPr kumimoji="0" lang="zh-CN" altLang="en-US" dirty="0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sp>
        <p:nvSpPr>
          <p:cNvPr id="9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5" y="2"/>
            <a:ext cx="8158163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en-US" altLang="zh-CN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10" name="Rectangle 3"/>
          <p:cNvSpPr>
            <a:spLocks noChangeArrowheads="1"/>
          </p:cNvSpPr>
          <p:nvPr userDrawn="1"/>
        </p:nvSpPr>
        <p:spPr bwMode="auto">
          <a:xfrm>
            <a:off x="863600" y="3536158"/>
            <a:ext cx="7416800" cy="926306"/>
          </a:xfrm>
          <a:prstGeom prst="roundRect">
            <a:avLst>
              <a:gd name="adj" fmla="val 5421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>
            <a:lvl1pPr marL="342900" indent="-3429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600" i="0" dirty="0">
                <a:solidFill>
                  <a:srgbClr val="000000"/>
                </a:solidFill>
                <a:latin typeface="Adobe 仿宋 Std R" pitchFamily="18" charset="-122"/>
                <a:ea typeface="Adobe 仿宋 Std R" pitchFamily="18" charset="-122"/>
              </a:rPr>
              <a:t>动态网站一般采用动静结合的原则：网站中内容频繁更新的，可采用动态网页技术；网站中内容不需要更新的，则可采用静态网页进行显示。通常一个网站既可包含动态网页也可包含静态网页。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4572000" y="1600201"/>
            <a:ext cx="4103688" cy="2537222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Font typeface="Arial" charset="0"/>
              <a:buNone/>
            </a:pPr>
            <a:r>
              <a:rPr kumimoji="0" lang="zh-CN" altLang="en-US" sz="2000" b="1"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Font typeface="Arial" charset="0"/>
              <a:buNone/>
            </a:pPr>
            <a:r>
              <a:rPr kumimoji="0" lang="zh-CN" altLang="en-US" sz="2000" b="1"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Font typeface="Arial" charset="0"/>
              <a:buNone/>
            </a:pPr>
            <a:r>
              <a:rPr kumimoji="0" lang="zh-CN" altLang="en-US" sz="2000" b="1"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Font typeface="Arial" charset="0"/>
              <a:buNone/>
            </a:pPr>
            <a:r>
              <a:rPr kumimoji="0" lang="zh-CN" altLang="en-US" sz="2000" b="1"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Font typeface="Arial" charset="0"/>
              <a:buNone/>
            </a:pPr>
            <a:r>
              <a:rPr kumimoji="0" lang="zh-CN" altLang="en-US" sz="2000" b="1">
                <a:ea typeface="Adobe 宋体 Std L" pitchFamily="18" charset="-122"/>
              </a:rPr>
              <a:t>第五级</a:t>
            </a:r>
            <a:endParaRPr kumimoji="0" lang="en-US" altLang="zh-CN" sz="2400" b="1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sp>
        <p:nvSpPr>
          <p:cNvPr id="6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5" y="2"/>
            <a:ext cx="8158163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5" descr="F:\2014宣传设计\0424-教学课件\研发ppt\c558920c7f05579facd5f95da88f383d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545434"/>
            <a:ext cx="4032250" cy="2268457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/>
          </p:cNvSpPr>
          <p:nvPr userDrawn="1">
            <p:ph type="title"/>
          </p:nvPr>
        </p:nvSpPr>
        <p:spPr>
          <a:xfrm>
            <a:off x="539755" y="2"/>
            <a:ext cx="8158163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9" name="Rectangle 3"/>
          <p:cNvSpPr>
            <a:spLocks noGrp="1"/>
          </p:cNvSpPr>
          <p:nvPr userDrawn="1">
            <p:ph type="body" idx="1"/>
          </p:nvPr>
        </p:nvSpPr>
        <p:spPr>
          <a:xfrm>
            <a:off x="539750" y="837010"/>
            <a:ext cx="8135938" cy="3737372"/>
          </a:xfrm>
        </p:spPr>
        <p:txBody>
          <a:bodyPr/>
          <a:lstStyle/>
          <a:p>
            <a:pPr lvl="0"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单击此处编辑母版文本样式</a:t>
            </a:r>
          </a:p>
        </p:txBody>
      </p:sp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576268" y="1329929"/>
            <a:ext cx="7991475" cy="4801314"/>
            <a:chOff x="925513" y="1772816"/>
            <a:chExt cx="7993062" cy="6401752"/>
          </a:xfrm>
        </p:grpSpPr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925513" y="1772816"/>
              <a:ext cx="7543710" cy="6401752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</a:rPr>
                <a:t>&lt;%@ page language="java" </a:t>
              </a:r>
              <a:r>
                <a:rPr lang="en-US" altLang="zh-CN" b="1" dirty="0" err="1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</a:rPr>
                <a:t>contentType</a:t>
              </a:r>
              <a:r>
                <a:rPr lang="en-US" altLang="zh-CN" b="1" dirty="0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</a:rPr>
                <a:t>="text/html; charset=UTF-8"</a:t>
              </a:r>
            </a:p>
            <a:p>
              <a:pPr eaLnBrk="1" hangingPunct="1">
                <a:defRPr/>
              </a:pPr>
              <a:r>
                <a:rPr lang="en-US" altLang="zh-CN" b="1" dirty="0" err="1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</a:rPr>
                <a:t>pageEncoding</a:t>
              </a:r>
              <a:r>
                <a:rPr lang="en-US" altLang="zh-CN" b="1" dirty="0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</a:rPr>
                <a:t>="UTF-8"%&gt;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&lt;html&gt;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&lt;head&gt;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&lt;meta http-</a:t>
              </a:r>
              <a:r>
                <a:rPr lang="en-US" altLang="zh-CN" b="1" dirty="0" err="1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equiv</a:t>
              </a: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="Content-Type" content="text/html; charset=UTF-8"&gt;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&lt;title&gt;</a:t>
              </a:r>
              <a:r>
                <a:rPr lang="en-US" altLang="zh-CN" b="1" dirty="0" err="1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HelloWord</a:t>
              </a: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&lt;/title&gt;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&lt;/head&gt;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&lt;body&gt;</a:t>
              </a:r>
            </a:p>
            <a:p>
              <a:pPr lvl="1"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  <a:cs typeface="华文细黑" charset="0"/>
                </a:rPr>
                <a:t>&lt;h3&gt;</a:t>
              </a:r>
            </a:p>
            <a:p>
              <a:pPr lvl="2" eaLnBrk="1" hangingPunct="1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  <a:cs typeface="华文细黑" charset="0"/>
                </a:rPr>
                <a:t>&lt;%</a:t>
              </a:r>
            </a:p>
            <a:p>
              <a:pPr lvl="3" eaLnBrk="1" hangingPunct="1">
                <a:defRPr/>
              </a:pPr>
              <a:r>
                <a:rPr lang="en-US" altLang="zh-CN" b="1" dirty="0" err="1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  <a:cs typeface="华文细黑" charset="0"/>
                </a:rPr>
                <a:t>out.println</a:t>
              </a:r>
              <a:r>
                <a:rPr lang="en-US" altLang="zh-CN" b="1" dirty="0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  <a:cs typeface="华文细黑" charset="0"/>
                </a:rPr>
                <a:t>("JSP Hello Word !");</a:t>
              </a:r>
            </a:p>
            <a:p>
              <a:pPr lvl="2" eaLnBrk="1" hangingPunct="1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  <a:cs typeface="华文细黑" charset="0"/>
                </a:rPr>
                <a:t>%&gt;</a:t>
              </a:r>
            </a:p>
            <a:p>
              <a:pPr lvl="1"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  <a:cs typeface="华文细黑" charset="0"/>
                </a:rPr>
                <a:t>&lt;/h3&gt;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&lt;/body&gt;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&lt;/html&gt;</a:t>
              </a:r>
            </a:p>
          </p:txBody>
        </p:sp>
        <p:sp>
          <p:nvSpPr>
            <p:cNvPr id="12" name="圆角矩形标注 11"/>
            <p:cNvSpPr>
              <a:spLocks noChangeArrowheads="1"/>
            </p:cNvSpPr>
            <p:nvPr/>
          </p:nvSpPr>
          <p:spPr bwMode="auto">
            <a:xfrm>
              <a:off x="5642912" y="4431878"/>
              <a:ext cx="1808522" cy="438150"/>
            </a:xfrm>
            <a:prstGeom prst="wedgeRoundRectCallout">
              <a:avLst>
                <a:gd name="adj1" fmla="val -72676"/>
                <a:gd name="adj2" fmla="val 24125"/>
                <a:gd name="adj3" fmla="val 16667"/>
              </a:avLst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i="0" dirty="0">
                  <a:solidFill>
                    <a:schemeClr val="dk1"/>
                  </a:solidFill>
                  <a:latin typeface="Adobe 仿宋 Std R" pitchFamily="18" charset="-122"/>
                  <a:ea typeface="Adobe 仿宋 Std R" pitchFamily="18" charset="-122"/>
                </a:rPr>
                <a:t>Java</a:t>
              </a:r>
              <a:r>
                <a:rPr lang="zh-CN" altLang="en-US" i="0" dirty="0">
                  <a:solidFill>
                    <a:schemeClr val="dk1"/>
                  </a:solidFill>
                  <a:latin typeface="Adobe 仿宋 Std R" pitchFamily="18" charset="-122"/>
                  <a:ea typeface="Adobe 仿宋 Std R" pitchFamily="18" charset="-122"/>
                </a:rPr>
                <a:t>程序片</a:t>
              </a:r>
            </a:p>
          </p:txBody>
        </p:sp>
        <p:sp>
          <p:nvSpPr>
            <p:cNvPr id="13" name="圆角矩形标注 12"/>
            <p:cNvSpPr>
              <a:spLocks noChangeArrowheads="1"/>
            </p:cNvSpPr>
            <p:nvPr/>
          </p:nvSpPr>
          <p:spPr bwMode="auto">
            <a:xfrm>
              <a:off x="5292005" y="3396828"/>
              <a:ext cx="1872034" cy="465138"/>
            </a:xfrm>
            <a:prstGeom prst="wedgeRoundRectCallout">
              <a:avLst>
                <a:gd name="adj1" fmla="val -75481"/>
                <a:gd name="adj2" fmla="val -50375"/>
                <a:gd name="adj3" fmla="val 16667"/>
              </a:avLst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1800" i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HTML</a:t>
              </a:r>
              <a:r>
                <a:rPr lang="zh-CN" altLang="en-US" sz="1800" i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代码</a:t>
              </a:r>
            </a:p>
          </p:txBody>
        </p:sp>
        <p:sp>
          <p:nvSpPr>
            <p:cNvPr id="14" name="圆角矩形标注 13"/>
            <p:cNvSpPr>
              <a:spLocks noChangeArrowheads="1"/>
            </p:cNvSpPr>
            <p:nvPr/>
          </p:nvSpPr>
          <p:spPr bwMode="auto">
            <a:xfrm>
              <a:off x="5866794" y="2288753"/>
              <a:ext cx="1873622" cy="422275"/>
            </a:xfrm>
            <a:prstGeom prst="wedgeRoundRectCallout">
              <a:avLst>
                <a:gd name="adj1" fmla="val -78981"/>
                <a:gd name="adj2" fmla="val -43602"/>
                <a:gd name="adj3" fmla="val 16667"/>
              </a:avLst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i="0" dirty="0">
                  <a:solidFill>
                    <a:schemeClr val="dk1"/>
                  </a:solidFill>
                  <a:latin typeface="Adobe 仿宋 Std R" pitchFamily="18" charset="-122"/>
                  <a:ea typeface="Adobe 仿宋 Std R" pitchFamily="18" charset="-122"/>
                </a:rPr>
                <a:t>Java</a:t>
              </a:r>
              <a:r>
                <a:rPr lang="zh-CN" altLang="en-US" i="0" dirty="0">
                  <a:solidFill>
                    <a:schemeClr val="dk1"/>
                  </a:solidFill>
                  <a:latin typeface="Adobe 仿宋 Std R" pitchFamily="18" charset="-122"/>
                  <a:ea typeface="Adobe 仿宋 Std R" pitchFamily="18" charset="-122"/>
                </a:rPr>
                <a:t>程序片</a:t>
              </a:r>
            </a:p>
          </p:txBody>
        </p:sp>
        <p:pic>
          <p:nvPicPr>
            <p:cNvPr id="15" name="图片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740650" y="5403428"/>
              <a:ext cx="1177925" cy="1181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/>
          </p:cNvSpPr>
          <p:nvPr userDrawn="1">
            <p:ph type="title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16" name="Rectangle 3"/>
          <p:cNvSpPr>
            <a:spLocks noGrp="1"/>
          </p:cNvSpPr>
          <p:nvPr userDrawn="1">
            <p:ph type="body" idx="1"/>
          </p:nvPr>
        </p:nvSpPr>
        <p:spPr>
          <a:xfrm>
            <a:off x="539750" y="689375"/>
            <a:ext cx="8135938" cy="696515"/>
          </a:xfrm>
        </p:spPr>
        <p:txBody>
          <a:bodyPr/>
          <a:lstStyle/>
          <a:p>
            <a:pPr lvl="0"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单击此处编辑母版文本样式</a:t>
            </a:r>
          </a:p>
          <a:p>
            <a:pPr lvl="1"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第二级</a:t>
            </a:r>
          </a:p>
          <a:p>
            <a:pPr lvl="2"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第三级</a:t>
            </a:r>
          </a:p>
        </p:txBody>
      </p:sp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814393" y="1385890"/>
            <a:ext cx="7515225" cy="3517106"/>
            <a:chOff x="900113" y="1847850"/>
            <a:chExt cx="7516812" cy="4689475"/>
          </a:xfrm>
        </p:grpSpPr>
        <p:pic>
          <p:nvPicPr>
            <p:cNvPr id="18" name="Picture 9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00113" y="2427288"/>
              <a:ext cx="6913562" cy="3517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矩形 18"/>
            <p:cNvSpPr/>
            <p:nvPr/>
          </p:nvSpPr>
          <p:spPr>
            <a:xfrm>
              <a:off x="2179908" y="2782888"/>
              <a:ext cx="3904486" cy="2857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i="0">
                <a:latin typeface="Adobe 宋体 Std L" pitchFamily="18" charset="-122"/>
                <a:ea typeface="Adobe 宋体 Std L" pitchFamily="18" charset="-122"/>
              </a:endParaRPr>
            </a:p>
          </p:txBody>
        </p:sp>
        <p:sp>
          <p:nvSpPr>
            <p:cNvPr id="20" name="圆角矩形标注 19"/>
            <p:cNvSpPr>
              <a:spLocks noChangeArrowheads="1"/>
            </p:cNvSpPr>
            <p:nvPr/>
          </p:nvSpPr>
          <p:spPr bwMode="auto">
            <a:xfrm>
              <a:off x="3572439" y="4143375"/>
              <a:ext cx="1784727" cy="642938"/>
            </a:xfrm>
            <a:prstGeom prst="wedgeRoundRectCallout">
              <a:avLst>
                <a:gd name="adj1" fmla="val -92667"/>
                <a:gd name="adj2" fmla="val -209208"/>
                <a:gd name="adj3" fmla="val 16667"/>
              </a:avLst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i="0" dirty="0">
                  <a:solidFill>
                    <a:schemeClr val="dk1"/>
                  </a:solidFill>
                  <a:latin typeface="Adobe 宋体 Std L" pitchFamily="18" charset="-122"/>
                  <a:ea typeface="Adobe 宋体 Std L" pitchFamily="18" charset="-122"/>
                </a:rPr>
                <a:t>HTTP</a:t>
              </a:r>
              <a:r>
                <a:rPr lang="zh-CN" altLang="en-US" b="1" i="0" dirty="0">
                  <a:solidFill>
                    <a:schemeClr val="dk1"/>
                  </a:solidFill>
                  <a:latin typeface="Adobe 宋体 Std L" pitchFamily="18" charset="-122"/>
                  <a:ea typeface="Adobe 宋体 Std L" pitchFamily="18" charset="-122"/>
                </a:rPr>
                <a:t>协议</a:t>
              </a:r>
            </a:p>
          </p:txBody>
        </p:sp>
        <p:sp>
          <p:nvSpPr>
            <p:cNvPr id="21" name="圆角矩形标注 20"/>
            <p:cNvSpPr>
              <a:spLocks noChangeArrowheads="1"/>
            </p:cNvSpPr>
            <p:nvPr/>
          </p:nvSpPr>
          <p:spPr bwMode="auto">
            <a:xfrm>
              <a:off x="5976422" y="1847850"/>
              <a:ext cx="1786315" cy="500063"/>
            </a:xfrm>
            <a:prstGeom prst="wedgeRoundRectCallout">
              <a:avLst>
                <a:gd name="adj1" fmla="val -45580"/>
                <a:gd name="adj2" fmla="val 173331"/>
                <a:gd name="adj3" fmla="val 16667"/>
              </a:avLst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1800" b="1" i="0" dirty="0">
                  <a:solidFill>
                    <a:srgbClr val="000000"/>
                  </a:solidFill>
                  <a:latin typeface="Adobe 宋体 Std L" pitchFamily="18" charset="-122"/>
                  <a:ea typeface="Adobe 宋体 Std L" pitchFamily="18" charset="-122"/>
                </a:rPr>
                <a:t>URL</a:t>
              </a:r>
              <a:endParaRPr lang="zh-CN" altLang="en-US" sz="1800" b="1" i="0" dirty="0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endParaRPr>
            </a:p>
          </p:txBody>
        </p:sp>
        <p:cxnSp>
          <p:nvCxnSpPr>
            <p:cNvPr id="22" name="直接连接符 21"/>
            <p:cNvCxnSpPr>
              <a:cxnSpLocks noChangeShapeType="1"/>
            </p:cNvCxnSpPr>
            <p:nvPr/>
          </p:nvCxnSpPr>
          <p:spPr bwMode="auto">
            <a:xfrm>
              <a:off x="1463794" y="3860800"/>
              <a:ext cx="1786315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</p:cxnSp>
        <p:sp>
          <p:nvSpPr>
            <p:cNvPr id="23" name="圆角矩形标注 22"/>
            <p:cNvSpPr>
              <a:spLocks noChangeArrowheads="1"/>
            </p:cNvSpPr>
            <p:nvPr/>
          </p:nvSpPr>
          <p:spPr bwMode="auto">
            <a:xfrm>
              <a:off x="1465382" y="4581525"/>
              <a:ext cx="1784727" cy="642938"/>
            </a:xfrm>
            <a:prstGeom prst="wedgeRoundRectCallout">
              <a:avLst>
                <a:gd name="adj1" fmla="val -20833"/>
                <a:gd name="adj2" fmla="val -160384"/>
                <a:gd name="adj3" fmla="val 16667"/>
              </a:avLst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800" b="1" i="0">
                  <a:solidFill>
                    <a:srgbClr val="000000"/>
                  </a:solidFill>
                  <a:latin typeface="Adobe 宋体 Std L" pitchFamily="18" charset="-122"/>
                  <a:ea typeface="Adobe 宋体 Std L" pitchFamily="18" charset="-122"/>
                </a:rPr>
                <a:t>运行结果</a:t>
              </a:r>
            </a:p>
          </p:txBody>
        </p:sp>
        <p:pic>
          <p:nvPicPr>
            <p:cNvPr id="24" name="图片 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45338" y="5265738"/>
              <a:ext cx="1271587" cy="1271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 userDrawn="1">
            <p:ph type="title" idx="4294967295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13" name="内容占位符 2"/>
          <p:cNvSpPr>
            <a:spLocks noGrp="1"/>
          </p:cNvSpPr>
          <p:nvPr userDrawn="1">
            <p:ph idx="4294967295"/>
          </p:nvPr>
        </p:nvSpPr>
        <p:spPr>
          <a:xfrm>
            <a:off x="4545018" y="844153"/>
            <a:ext cx="4130675" cy="3737372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单击此处编辑母版文本样式</a:t>
            </a:r>
          </a:p>
          <a:p>
            <a:pPr lvl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第二级</a:t>
            </a:r>
          </a:p>
          <a:p>
            <a:pPr lvl="2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第三级</a:t>
            </a:r>
          </a:p>
          <a:p>
            <a:pPr lvl="3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第四级</a:t>
            </a:r>
          </a:p>
          <a:p>
            <a:pPr lvl="4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第五级</a:t>
            </a:r>
            <a:endParaRPr kumimoji="0" lang="zh-CN" altLang="en-US" dirty="0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pic>
        <p:nvPicPr>
          <p:cNvPr id="14" name="Picture 4" descr="F:\2014宣传设计\0424-教学课件\研发ppt\b1dd4a90987fec5495993d6f57ff2936.jpg"/>
          <p:cNvPicPr>
            <a:picLocks noChangeAspect="1" noChangeArrowheads="1"/>
          </p:cNvPicPr>
          <p:nvPr userDrawn="1"/>
        </p:nvPicPr>
        <p:blipFill>
          <a:blip r:embed="rId2"/>
          <a:srcRect l="11678" t="9798" r="22951"/>
          <a:stretch>
            <a:fillRect/>
          </a:stretch>
        </p:blipFill>
        <p:spPr bwMode="auto">
          <a:xfrm>
            <a:off x="539750" y="1009652"/>
            <a:ext cx="4032250" cy="318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43" y="1260872"/>
            <a:ext cx="3868737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43" y="1878806"/>
            <a:ext cx="3868737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FEB84D4-D3AC-4D0D-92F3-4E29699CCF8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468313" y="750095"/>
            <a:ext cx="8229600" cy="38576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了解静态网站与动态网站的概念及区别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了解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B/S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结构与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C/S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结构的概念及区别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掌握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B/S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结构的工作原理</a:t>
            </a:r>
            <a:endParaRPr lang="en-US" altLang="zh-CN" sz="2000" i="0" dirty="0">
              <a:latin typeface="Adobe 宋体 Std L" pitchFamily="18" charset="-122"/>
              <a:ea typeface="Adobe 宋体 Std L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了解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JSP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技术</a:t>
            </a:r>
            <a:endParaRPr lang="en-US" altLang="zh-CN" sz="2000" i="0" dirty="0">
              <a:latin typeface="Adobe 宋体 Std L" pitchFamily="18" charset="-122"/>
              <a:ea typeface="Adobe 宋体 Std L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掌握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JSP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执行过程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掌握如何搭建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JSP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开发环境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掌握如何建立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Web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动态项目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i="0" dirty="0">
                <a:latin typeface="Adobe 宋体 Std L" pitchFamily="18" charset="-122"/>
                <a:ea typeface="Adobe 宋体 Std L" pitchFamily="18" charset="-122"/>
              </a:rPr>
              <a:t>了解</a:t>
            </a:r>
            <a:r>
              <a:rPr lang="en-US" altLang="zh-CN" i="0" dirty="0">
                <a:latin typeface="Adobe 宋体 Std L" pitchFamily="18" charset="-122"/>
                <a:ea typeface="Adobe 宋体 Std L" pitchFamily="18" charset="-122"/>
              </a:rPr>
              <a:t>Web</a:t>
            </a:r>
            <a:r>
              <a:rPr lang="zh-CN" altLang="en-US" i="0" dirty="0">
                <a:latin typeface="Adobe 宋体 Std L" pitchFamily="18" charset="-122"/>
                <a:ea typeface="Adobe 宋体 Std L" pitchFamily="18" charset="-122"/>
              </a:rPr>
              <a:t>应用的目录结构</a:t>
            </a:r>
            <a:endParaRPr lang="zh-CN" altLang="en-US" sz="2000" i="0" dirty="0">
              <a:latin typeface="Adobe 宋体 Std L" pitchFamily="18" charset="-122"/>
              <a:ea typeface="Adobe 宋体 Std L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了解项目的打包发布</a:t>
            </a:r>
            <a:endParaRPr lang="en-US" altLang="zh-CN" sz="2000" i="0" dirty="0">
              <a:latin typeface="Adobe 宋体 Std L" pitchFamily="18" charset="-122"/>
              <a:ea typeface="Adobe 宋体 Std L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掌握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Web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程序的调试技巧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827088" y="1059658"/>
            <a:ext cx="8229600" cy="3737372"/>
          </a:xfrm>
        </p:spPr>
        <p:txBody>
          <a:bodyPr/>
          <a:lstStyle/>
          <a:p>
            <a:pPr marL="0" lv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 sz="2400">
                <a:ea typeface="Adobe 宋体 Std L" pitchFamily="18" charset="-122"/>
              </a:rPr>
              <a:t>单击此处编辑母版文本样式</a:t>
            </a:r>
          </a:p>
          <a:p>
            <a:pPr marL="0" lvl="1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 sz="2400">
                <a:ea typeface="Adobe 宋体 Std L" pitchFamily="18" charset="-122"/>
              </a:rPr>
              <a:t>第二级</a:t>
            </a:r>
          </a:p>
          <a:p>
            <a:pPr marL="0" lvl="2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 sz="2400">
                <a:ea typeface="Adobe 宋体 Std L" pitchFamily="18" charset="-122"/>
              </a:rPr>
              <a:t>第三级</a:t>
            </a:r>
          </a:p>
          <a:p>
            <a:pPr marL="0" lvl="3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 sz="2400">
                <a:ea typeface="Adobe 宋体 Std L" pitchFamily="18" charset="-122"/>
              </a:rPr>
              <a:t>第四级</a:t>
            </a:r>
          </a:p>
          <a:p>
            <a:pPr marL="0" lvl="4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 sz="2400">
                <a:ea typeface="Adobe 宋体 Std L" pitchFamily="18" charset="-122"/>
              </a:rPr>
              <a:t>第五级</a:t>
            </a:r>
            <a:endParaRPr kumimoji="0" lang="zh-CN" altLang="en-US" sz="2000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sp>
        <p:nvSpPr>
          <p:cNvPr id="8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5" y="2"/>
            <a:ext cx="8158163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7584" y="1059582"/>
            <a:ext cx="720080" cy="540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B08D82C-987C-411A-9F02-A86A79A37A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468313" y="832247"/>
            <a:ext cx="8229600" cy="3737372"/>
          </a:xfrm>
        </p:spPr>
        <p:txBody>
          <a:bodyPr/>
          <a:lstStyle/>
          <a:p>
            <a:pPr marL="0" lv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>
                <a:ea typeface="Adobe 宋体 Std L" pitchFamily="18" charset="-122"/>
              </a:rPr>
              <a:t>单击此处编辑母版文本样式</a:t>
            </a:r>
          </a:p>
          <a:p>
            <a:pPr marL="0" lvl="1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>
                <a:ea typeface="Adobe 宋体 Std L" pitchFamily="18" charset="-122"/>
              </a:rPr>
              <a:t>第二级</a:t>
            </a:r>
          </a:p>
          <a:p>
            <a:pPr marL="0" lvl="2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>
                <a:ea typeface="Adobe 宋体 Std L" pitchFamily="18" charset="-122"/>
              </a:rPr>
              <a:t>第三级</a:t>
            </a:r>
          </a:p>
          <a:p>
            <a:pPr marL="0" lvl="3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>
                <a:ea typeface="Adobe 宋体 Std L" pitchFamily="18" charset="-122"/>
              </a:rPr>
              <a:t>第四级</a:t>
            </a:r>
          </a:p>
        </p:txBody>
      </p:sp>
      <p:sp>
        <p:nvSpPr>
          <p:cNvPr id="4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5" y="2"/>
            <a:ext cx="8158163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528" y="832247"/>
            <a:ext cx="720080" cy="540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B08D82C-987C-411A-9F02-A86A79A37A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539750" y="844153"/>
            <a:ext cx="8135938" cy="3737372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>
                <a:ea typeface="Adobe 宋体 Std L" pitchFamily="18" charset="-122"/>
              </a:rPr>
              <a:t>第五级</a:t>
            </a:r>
            <a:endParaRPr kumimoji="0" lang="en-US" altLang="zh-CN" sz="1600" dirty="0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071563" y="3053954"/>
            <a:ext cx="7358062" cy="92333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b="1" dirty="0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&lt;Context path = “/student” </a:t>
            </a:r>
            <a:r>
              <a:rPr lang="en-US" altLang="zh-CN" sz="1800" b="1" dirty="0" err="1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docBase</a:t>
            </a:r>
            <a:r>
              <a:rPr lang="en-US" altLang="zh-CN" sz="1800" b="1" dirty="0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=“D:\</a:t>
            </a:r>
            <a:r>
              <a:rPr lang="en-US" altLang="zh-CN" sz="1800" b="1" dirty="0" err="1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MyApp</a:t>
            </a:r>
            <a:r>
              <a:rPr lang="en-US" altLang="zh-CN" sz="1800" b="1" dirty="0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\</a:t>
            </a:r>
            <a:r>
              <a:rPr lang="en-US" altLang="zh-CN" sz="1800" b="1" dirty="0" err="1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StudentManage</a:t>
            </a:r>
            <a:r>
              <a:rPr lang="en-US" altLang="zh-CN" sz="1800" b="1" dirty="0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” debug=0 reloadable=“true”&gt;</a:t>
            </a:r>
            <a:endParaRPr lang="zh-CN" altLang="en-US" sz="1800" b="1" dirty="0">
              <a:solidFill>
                <a:srgbClr val="000000"/>
              </a:solidFill>
              <a:latin typeface="Adobe 宋体 Std L" pitchFamily="18" charset="-122"/>
              <a:ea typeface="Adobe 宋体 Std L" pitchFamily="18" charset="-122"/>
            </a:endParaRPr>
          </a:p>
        </p:txBody>
      </p:sp>
      <p:pic>
        <p:nvPicPr>
          <p:cNvPr id="6" name="图片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954963" y="3274221"/>
            <a:ext cx="577850" cy="432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3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0571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3" y="1543052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AEF9EDF-8CA5-4E21-821D-9C2CA8A26E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3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0571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3" y="1543052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3F620E9-F25D-4328-9790-144ACDEE8CF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5B528E2-8AE1-4CA7-86F2-B2032E1DF51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4638" y="236935"/>
            <a:ext cx="2051050" cy="43576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8" y="236935"/>
            <a:ext cx="6003925" cy="43576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A3B6F00-04B7-46A7-AA7E-BB30A0334EC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1357290" y="857238"/>
            <a:ext cx="5357834" cy="278607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428750" y="3929063"/>
            <a:ext cx="5786456" cy="85725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341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3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0571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3" y="1543052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3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0571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3" y="1543052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59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33" Type="http://schemas.openxmlformats.org/officeDocument/2006/relationships/slideLayout" Target="../slideLayouts/slideLayout58.xml"/><Relationship Id="rId38" Type="http://schemas.openxmlformats.org/officeDocument/2006/relationships/image" Target="../media/image2.jpg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54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57.xml"/><Relationship Id="rId37" Type="http://schemas.openxmlformats.org/officeDocument/2006/relationships/image" Target="../media/image3.jpeg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3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56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5.xml"/><Relationship Id="rId35" Type="http://schemas.openxmlformats.org/officeDocument/2006/relationships/slideLayout" Target="../slideLayouts/slideLayout60.xml"/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97" descr="bg1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" y="1"/>
            <a:ext cx="9180513" cy="5163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6" y="844154"/>
            <a:ext cx="8207375" cy="375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4006" r:id="rId12"/>
    <p:sldLayoutId id="2147484007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400" kern="1200">
          <a:solidFill>
            <a:schemeClr val="tx1"/>
          </a:solidFill>
          <a:latin typeface="+mj-lt"/>
          <a:ea typeface="+mj-ea"/>
          <a:cs typeface="华文细黑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kumimoji="1" sz="2000" kern="1200">
          <a:solidFill>
            <a:schemeClr val="tx1"/>
          </a:solidFill>
          <a:latin typeface="+mn-lt"/>
          <a:ea typeface="+mn-ea"/>
          <a:cs typeface="华文细黑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kumimoji="1" kern="1200">
          <a:solidFill>
            <a:schemeClr val="tx1"/>
          </a:solidFill>
          <a:latin typeface="+mn-lt"/>
          <a:ea typeface="+mn-ea"/>
          <a:cs typeface="华文细黑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kumimoji="1" sz="1600" kern="1200">
          <a:solidFill>
            <a:schemeClr val="tx1"/>
          </a:solidFill>
          <a:latin typeface="+mn-lt"/>
          <a:ea typeface="+mn-ea"/>
          <a:cs typeface="华文细黑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n"/>
        <a:defRPr kumimoji="1" sz="1400" kern="1200">
          <a:solidFill>
            <a:schemeClr val="tx1"/>
          </a:solidFill>
          <a:latin typeface="+mn-lt"/>
          <a:ea typeface="+mn-ea"/>
          <a:cs typeface="华文细黑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kern="1200">
          <a:solidFill>
            <a:schemeClr val="tx1"/>
          </a:solidFill>
          <a:latin typeface="+mn-lt"/>
          <a:ea typeface="+mn-ea"/>
          <a:cs typeface="华文细黑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98F70-FE3F-45C6-9AEC-B1C60845DA3C}" type="datetimeFigureOut">
              <a:rPr lang="zh-CN" altLang="en-US" smtClean="0"/>
              <a:pPr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9758" y="72008"/>
            <a:ext cx="1444484" cy="41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6" y="844154"/>
            <a:ext cx="8207375" cy="375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029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5826" y="4893469"/>
            <a:ext cx="1439863" cy="1476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Arial" charset="0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124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68316" y="236936"/>
            <a:ext cx="4846637" cy="41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5125" name="图片 3"/>
          <p:cNvPicPr>
            <a:picLocks noChangeAspect="1"/>
          </p:cNvPicPr>
          <p:nvPr/>
        </p:nvPicPr>
        <p:blipFill>
          <a:blip r:embed="rId37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 bwMode="auto">
          <a:xfrm>
            <a:off x="250825" y="485775"/>
            <a:ext cx="8642350" cy="26194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7" name="图片 1"/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7750" y="72008"/>
            <a:ext cx="1444484" cy="41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4008" r:id="rId2"/>
    <p:sldLayoutId id="2147483955" r:id="rId3"/>
    <p:sldLayoutId id="2147484009" r:id="rId4"/>
    <p:sldLayoutId id="2147484011" r:id="rId5"/>
    <p:sldLayoutId id="2147484012" r:id="rId6"/>
    <p:sldLayoutId id="2147484014" r:id="rId7"/>
    <p:sldLayoutId id="2147484013" r:id="rId8"/>
    <p:sldLayoutId id="214748401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  <p:sldLayoutId id="2147483967" r:id="rId21"/>
    <p:sldLayoutId id="2147483968" r:id="rId22"/>
    <p:sldLayoutId id="2147483969" r:id="rId23"/>
    <p:sldLayoutId id="2147483970" r:id="rId24"/>
    <p:sldLayoutId id="2147483971" r:id="rId25"/>
    <p:sldLayoutId id="2147483972" r:id="rId26"/>
    <p:sldLayoutId id="2147483973" r:id="rId27"/>
    <p:sldLayoutId id="2147483974" r:id="rId28"/>
    <p:sldLayoutId id="2147483975" r:id="rId29"/>
    <p:sldLayoutId id="2147483976" r:id="rId30"/>
    <p:sldLayoutId id="2147483977" r:id="rId31"/>
    <p:sldLayoutId id="2147483978" r:id="rId32"/>
    <p:sldLayoutId id="2147483979" r:id="rId33"/>
    <p:sldLayoutId id="2147484010" r:id="rId34"/>
    <p:sldLayoutId id="2147484016" r:id="rId3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400" kern="1200">
          <a:solidFill>
            <a:schemeClr val="tx1"/>
          </a:solidFill>
          <a:latin typeface="+mj-lt"/>
          <a:ea typeface="+mj-ea"/>
          <a:cs typeface="华文细黑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kumimoji="1" sz="2000" kern="1200">
          <a:solidFill>
            <a:schemeClr val="tx1"/>
          </a:solidFill>
          <a:latin typeface="+mn-lt"/>
          <a:ea typeface="+mn-ea"/>
          <a:cs typeface="华文细黑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kumimoji="1" kern="1200">
          <a:solidFill>
            <a:schemeClr val="tx1"/>
          </a:solidFill>
          <a:latin typeface="+mn-lt"/>
          <a:ea typeface="+mn-ea"/>
          <a:cs typeface="华文细黑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kumimoji="1" sz="1600" kern="1200">
          <a:solidFill>
            <a:schemeClr val="tx1"/>
          </a:solidFill>
          <a:latin typeface="+mn-lt"/>
          <a:ea typeface="+mn-ea"/>
          <a:cs typeface="华文细黑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n"/>
        <a:defRPr kumimoji="1" sz="1400" kern="1200">
          <a:solidFill>
            <a:schemeClr val="tx1"/>
          </a:solidFill>
          <a:latin typeface="+mn-lt"/>
          <a:ea typeface="+mn-ea"/>
          <a:cs typeface="华文细黑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kern="1200">
          <a:solidFill>
            <a:schemeClr val="tx1"/>
          </a:solidFill>
          <a:latin typeface="+mn-lt"/>
          <a:ea typeface="+mn-ea"/>
          <a:cs typeface="华文细黑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1.emf"/><Relationship Id="rId4" Type="http://schemas.openxmlformats.org/officeDocument/2006/relationships/oleObject" Target="../embeddings/oleObject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.png"/><Relationship Id="rId5" Type="http://schemas.openxmlformats.org/officeDocument/2006/relationships/hyperlink" Target="https://www.oracle.com/java/technologies/javase/javase-jdk8-downloads.html" TargetMode="External"/><Relationship Id="rId4" Type="http://schemas.openxmlformats.org/officeDocument/2006/relationships/hyperlink" Target="http://www.oracle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1.xml"/><Relationship Id="rId4" Type="http://schemas.openxmlformats.org/officeDocument/2006/relationships/hyperlink" Target="code/HelloWorld.java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av20652930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143000" y="195486"/>
            <a:ext cx="6858000" cy="1790700"/>
          </a:xfrm>
        </p:spPr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JavaWeb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开发技术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5868144" y="2139702"/>
            <a:ext cx="3275856" cy="1241822"/>
          </a:xfrm>
        </p:spPr>
        <p:txBody>
          <a:bodyPr/>
          <a:lstStyle/>
          <a:p>
            <a:pPr algn="l"/>
            <a:r>
              <a:rPr lang="zh-CN" altLang="en-US" sz="2000" dirty="0"/>
              <a:t>授课教师</a:t>
            </a:r>
            <a:r>
              <a:rPr lang="en-US" altLang="zh-CN" sz="2000" dirty="0"/>
              <a:t>: </a:t>
            </a:r>
            <a:r>
              <a:rPr lang="zh-CN" altLang="en-US" sz="2000" dirty="0"/>
              <a:t>张炳</a:t>
            </a:r>
            <a:endParaRPr lang="en-US" altLang="zh-CN" sz="2000" dirty="0"/>
          </a:p>
          <a:p>
            <a:pPr algn="l"/>
            <a:r>
              <a:rPr lang="zh-CN" altLang="en-US" sz="2000" dirty="0"/>
              <a:t>电话</a:t>
            </a:r>
            <a:r>
              <a:rPr lang="en-US" altLang="zh-CN" sz="2000" dirty="0"/>
              <a:t>: 18830464932</a:t>
            </a:r>
          </a:p>
          <a:p>
            <a:pPr algn="l"/>
            <a:r>
              <a:rPr lang="zh-CN" altLang="en-US" sz="2000" dirty="0"/>
              <a:t>邮箱</a:t>
            </a:r>
            <a:r>
              <a:rPr lang="en-US" altLang="zh-CN" sz="2000" dirty="0"/>
              <a:t>: bingzhang@ysu.edu.cn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94610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>
            <a:extLst>
              <a:ext uri="{FF2B5EF4-FFF2-40B4-BE49-F238E27FC236}">
                <a16:creationId xmlns:a16="http://schemas.microsoft.com/office/drawing/2014/main" id="{0AC0A5B9-A07E-4369-B3E9-14C7F1491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1470"/>
            <a:ext cx="4846637" cy="410765"/>
          </a:xfrm>
        </p:spPr>
        <p:txBody>
          <a:bodyPr/>
          <a:lstStyle/>
          <a:p>
            <a:r>
              <a:rPr lang="zh-CN" altLang="en-US" sz="2400" dirty="0"/>
              <a:t>教学内容安排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9A320E-D685-4B92-8719-777F3F43F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131590"/>
            <a:ext cx="3991285" cy="27976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D4ABCB-3326-41F7-B4A7-A96D95534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555526"/>
            <a:ext cx="3240360" cy="44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27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D25DD60-384B-4055-9283-1E586037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课程实验安排</a:t>
            </a:r>
            <a:endParaRPr lang="zh-CN" altLang="en-US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3FCF673C-994B-6E51-151F-A0F52FF8E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346317"/>
              </p:ext>
            </p:extLst>
          </p:nvPr>
        </p:nvGraphicFramePr>
        <p:xfrm>
          <a:off x="611560" y="1131590"/>
          <a:ext cx="7560841" cy="1814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334">
                  <a:extLst>
                    <a:ext uri="{9D8B030D-6E8A-4147-A177-3AD203B41FA5}">
                      <a16:colId xmlns:a16="http://schemas.microsoft.com/office/drawing/2014/main" val="3865335784"/>
                    </a:ext>
                  </a:extLst>
                </a:gridCol>
                <a:gridCol w="1050938">
                  <a:extLst>
                    <a:ext uri="{9D8B030D-6E8A-4147-A177-3AD203B41FA5}">
                      <a16:colId xmlns:a16="http://schemas.microsoft.com/office/drawing/2014/main" val="2083990468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1474545762"/>
                    </a:ext>
                  </a:extLst>
                </a:gridCol>
                <a:gridCol w="1735242">
                  <a:extLst>
                    <a:ext uri="{9D8B030D-6E8A-4147-A177-3AD203B41FA5}">
                      <a16:colId xmlns:a16="http://schemas.microsoft.com/office/drawing/2014/main" val="4225246499"/>
                    </a:ext>
                  </a:extLst>
                </a:gridCol>
                <a:gridCol w="2009175">
                  <a:extLst>
                    <a:ext uri="{9D8B030D-6E8A-4147-A177-3AD203B41FA5}">
                      <a16:colId xmlns:a16="http://schemas.microsoft.com/office/drawing/2014/main" val="1819712229"/>
                    </a:ext>
                  </a:extLst>
                </a:gridCol>
              </a:tblGrid>
              <a:tr h="604867">
                <a:tc>
                  <a:txBody>
                    <a:bodyPr/>
                    <a:lstStyle/>
                    <a:p>
                      <a:r>
                        <a:rPr lang="zh-CN" altLang="en-US" dirty="0"/>
                        <a:t>班级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教师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周次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地点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832553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00CC"/>
                          </a:solidFill>
                        </a:rPr>
                        <a:t>22</a:t>
                      </a:r>
                      <a:r>
                        <a:rPr lang="zh-CN" altLang="en-US" dirty="0">
                          <a:solidFill>
                            <a:srgbClr val="0000CC"/>
                          </a:solidFill>
                        </a:rPr>
                        <a:t>级</a:t>
                      </a:r>
                      <a:r>
                        <a:rPr lang="en-US" altLang="zh-CN" dirty="0">
                          <a:solidFill>
                            <a:srgbClr val="0000CC"/>
                          </a:solidFill>
                        </a:rPr>
                        <a:t>1</a:t>
                      </a:r>
                      <a:r>
                        <a:rPr lang="zh-CN" altLang="en-US" dirty="0">
                          <a:solidFill>
                            <a:srgbClr val="0000CC"/>
                          </a:solidFill>
                        </a:rPr>
                        <a:t>、</a:t>
                      </a:r>
                      <a:r>
                        <a:rPr lang="en-US" altLang="zh-CN" dirty="0">
                          <a:solidFill>
                            <a:srgbClr val="0000CC"/>
                          </a:solidFill>
                        </a:rPr>
                        <a:t>2</a:t>
                      </a:r>
                      <a:r>
                        <a:rPr lang="zh-CN" altLang="en-US" dirty="0">
                          <a:solidFill>
                            <a:srgbClr val="0000CC"/>
                          </a:solidFill>
                        </a:rPr>
                        <a:t>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0000CC"/>
                          </a:solidFill>
                        </a:rPr>
                        <a:t>张炳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00CC"/>
                          </a:solidFill>
                        </a:rPr>
                        <a:t>5,7-9,11-18</a:t>
                      </a:r>
                      <a:endParaRPr lang="zh-CN" altLang="en-US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0000CC"/>
                          </a:solidFill>
                        </a:rPr>
                        <a:t>周四</a:t>
                      </a:r>
                      <a:r>
                        <a:rPr lang="en-US" altLang="zh-CN" dirty="0">
                          <a:solidFill>
                            <a:srgbClr val="0000CC"/>
                          </a:solidFill>
                        </a:rPr>
                        <a:t>34</a:t>
                      </a:r>
                      <a:r>
                        <a:rPr lang="zh-CN" altLang="en-US" dirty="0">
                          <a:solidFill>
                            <a:srgbClr val="0000CC"/>
                          </a:solidFill>
                        </a:rPr>
                        <a:t>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0000CC"/>
                          </a:solidFill>
                        </a:rPr>
                        <a:t>信息官</a:t>
                      </a:r>
                      <a:r>
                        <a:rPr lang="en-US" altLang="zh-CN" dirty="0">
                          <a:solidFill>
                            <a:srgbClr val="0000CC"/>
                          </a:solidFill>
                        </a:rPr>
                        <a:t>2</a:t>
                      </a:r>
                      <a:r>
                        <a:rPr lang="zh-CN" altLang="en-US" dirty="0">
                          <a:solidFill>
                            <a:srgbClr val="0000CC"/>
                          </a:solidFill>
                        </a:rPr>
                        <a:t>号楼</a:t>
                      </a:r>
                      <a:r>
                        <a:rPr lang="en-US" altLang="zh-CN" dirty="0">
                          <a:solidFill>
                            <a:srgbClr val="0000CC"/>
                          </a:solidFill>
                        </a:rPr>
                        <a:t>30X</a:t>
                      </a:r>
                      <a:endParaRPr lang="zh-CN" altLang="en-US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232981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00CC"/>
                          </a:solidFill>
                        </a:rPr>
                        <a:t>22</a:t>
                      </a:r>
                      <a:r>
                        <a:rPr lang="zh-CN" altLang="en-US" dirty="0">
                          <a:solidFill>
                            <a:srgbClr val="0000CC"/>
                          </a:solidFill>
                        </a:rPr>
                        <a:t>级</a:t>
                      </a:r>
                      <a:r>
                        <a:rPr lang="en-US" altLang="zh-CN" dirty="0">
                          <a:solidFill>
                            <a:srgbClr val="0000CC"/>
                          </a:solidFill>
                        </a:rPr>
                        <a:t>5</a:t>
                      </a:r>
                      <a:r>
                        <a:rPr lang="zh-CN" altLang="en-US" dirty="0">
                          <a:solidFill>
                            <a:srgbClr val="0000CC"/>
                          </a:solidFill>
                        </a:rPr>
                        <a:t>、</a:t>
                      </a:r>
                      <a:r>
                        <a:rPr lang="en-US" altLang="zh-CN" dirty="0">
                          <a:solidFill>
                            <a:srgbClr val="0000CC"/>
                          </a:solidFill>
                        </a:rPr>
                        <a:t>6</a:t>
                      </a:r>
                      <a:r>
                        <a:rPr lang="zh-CN" altLang="en-US" dirty="0">
                          <a:solidFill>
                            <a:srgbClr val="0000CC"/>
                          </a:solidFill>
                        </a:rPr>
                        <a:t>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0000CC"/>
                          </a:solidFill>
                        </a:rPr>
                        <a:t>张炳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0000CC"/>
                          </a:solidFill>
                        </a:rPr>
                        <a:t>5,7-9,11-18</a:t>
                      </a:r>
                      <a:endParaRPr lang="zh-CN" altLang="en-US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0000CC"/>
                          </a:solidFill>
                        </a:rPr>
                        <a:t>周四</a:t>
                      </a:r>
                      <a:r>
                        <a:rPr lang="en-US" altLang="zh-CN" dirty="0">
                          <a:solidFill>
                            <a:srgbClr val="0000CC"/>
                          </a:solidFill>
                        </a:rPr>
                        <a:t>12</a:t>
                      </a:r>
                      <a:r>
                        <a:rPr lang="zh-CN" altLang="en-US" dirty="0">
                          <a:solidFill>
                            <a:srgbClr val="0000CC"/>
                          </a:solidFill>
                        </a:rPr>
                        <a:t>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0000CC"/>
                          </a:solidFill>
                        </a:rPr>
                        <a:t>信息官</a:t>
                      </a:r>
                      <a:r>
                        <a:rPr lang="en-US" altLang="zh-CN" dirty="0">
                          <a:solidFill>
                            <a:srgbClr val="0000CC"/>
                          </a:solidFill>
                        </a:rPr>
                        <a:t>2</a:t>
                      </a:r>
                      <a:r>
                        <a:rPr lang="zh-CN" altLang="en-US" dirty="0">
                          <a:solidFill>
                            <a:srgbClr val="0000CC"/>
                          </a:solidFill>
                        </a:rPr>
                        <a:t>号楼</a:t>
                      </a:r>
                      <a:r>
                        <a:rPr lang="en-US" altLang="zh-CN" dirty="0">
                          <a:solidFill>
                            <a:srgbClr val="0000CC"/>
                          </a:solidFill>
                        </a:rPr>
                        <a:t>30X</a:t>
                      </a:r>
                      <a:endParaRPr lang="zh-CN" altLang="en-US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460334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97519F7D-A3DB-5AA3-4BF9-1CFADA31ED30}"/>
              </a:ext>
            </a:extLst>
          </p:cNvPr>
          <p:cNvSpPr txBox="1"/>
          <p:nvPr/>
        </p:nvSpPr>
        <p:spPr bwMode="auto">
          <a:xfrm>
            <a:off x="611560" y="3075806"/>
            <a:ext cx="61926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今日校园</a:t>
            </a:r>
            <a:r>
              <a:rPr lang="en-US" altLang="zh-CN" dirty="0"/>
              <a:t>-&gt;</a:t>
            </a:r>
            <a:r>
              <a:rPr lang="zh-CN" altLang="en-US" dirty="0"/>
              <a:t>移动教务</a:t>
            </a:r>
            <a:r>
              <a:rPr lang="en-US" altLang="zh-CN" dirty="0"/>
              <a:t>-&gt;</a:t>
            </a:r>
            <a:r>
              <a:rPr lang="zh-CN" altLang="en-US" dirty="0"/>
              <a:t>课表，查看时间和地点安排）</a:t>
            </a:r>
          </a:p>
        </p:txBody>
      </p:sp>
      <p:pic>
        <p:nvPicPr>
          <p:cNvPr id="4" name="图片 3" descr="表格&#10;&#10;描述已自动生成">
            <a:extLst>
              <a:ext uri="{FF2B5EF4-FFF2-40B4-BE49-F238E27FC236}">
                <a16:creationId xmlns:a16="http://schemas.microsoft.com/office/drawing/2014/main" id="{04C3EA78-BF02-92C5-3650-D97371E53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574753"/>
            <a:ext cx="43815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53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ED98B18-90E5-4A57-83C3-BFC45BA47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2" y="394082"/>
            <a:ext cx="8207375" cy="468022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理论教学 （</a:t>
            </a:r>
            <a:r>
              <a:rPr lang="en-US" altLang="zh-CN" dirty="0"/>
              <a:t>JAVA</a:t>
            </a:r>
            <a:r>
              <a:rPr lang="zh-CN" altLang="en-US" dirty="0"/>
              <a:t>基础，</a:t>
            </a:r>
            <a:r>
              <a:rPr lang="en-US" altLang="zh-CN" dirty="0"/>
              <a:t>HTML</a:t>
            </a:r>
            <a:r>
              <a:rPr lang="zh-CN" altLang="en-US" dirty="0"/>
              <a:t>，</a:t>
            </a:r>
            <a:r>
              <a:rPr lang="en-US" altLang="zh-CN" dirty="0"/>
              <a:t>CSS</a:t>
            </a:r>
            <a:r>
              <a:rPr lang="zh-CN" altLang="en-US" dirty="0"/>
              <a:t>，</a:t>
            </a:r>
            <a:r>
              <a:rPr lang="en-US" altLang="zh-CN" dirty="0" err="1"/>
              <a:t>Javascript</a:t>
            </a:r>
            <a:r>
              <a:rPr lang="zh-CN" altLang="en-US" dirty="0"/>
              <a:t>，</a:t>
            </a:r>
            <a:r>
              <a:rPr lang="en-US" altLang="zh-CN" dirty="0"/>
              <a:t>JSP</a:t>
            </a:r>
            <a:r>
              <a:rPr lang="zh-CN" altLang="en-US" dirty="0"/>
              <a:t>，</a:t>
            </a:r>
            <a:r>
              <a:rPr lang="en-US" altLang="zh-CN" dirty="0"/>
              <a:t>Servlet…</a:t>
            </a:r>
            <a:r>
              <a:rPr lang="zh-CN" altLang="en-US" dirty="0"/>
              <a:t>）  </a:t>
            </a:r>
            <a:r>
              <a:rPr lang="en-US" altLang="zh-CN" dirty="0"/>
              <a:t>[</a:t>
            </a:r>
            <a:r>
              <a:rPr lang="en-US" altLang="zh-CN" dirty="0">
                <a:solidFill>
                  <a:srgbClr val="FF0000"/>
                </a:solidFill>
              </a:rPr>
              <a:t>56</a:t>
            </a:r>
            <a:r>
              <a:rPr lang="zh-CN" altLang="en-US" dirty="0">
                <a:solidFill>
                  <a:srgbClr val="FF0000"/>
                </a:solidFill>
              </a:rPr>
              <a:t>学时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基本授课</a:t>
            </a:r>
            <a:r>
              <a:rPr lang="en-US" altLang="zh-CN" dirty="0"/>
              <a:t>+</a:t>
            </a:r>
            <a:r>
              <a:rPr lang="en-US" altLang="zh-CN" dirty="0">
                <a:solidFill>
                  <a:srgbClr val="FF0000"/>
                </a:solidFill>
              </a:rPr>
              <a:t>16</a:t>
            </a:r>
            <a:r>
              <a:rPr lang="zh-CN" altLang="en-US" dirty="0">
                <a:solidFill>
                  <a:srgbClr val="FF0000"/>
                </a:solidFill>
              </a:rPr>
              <a:t>学时企业教师授课</a:t>
            </a:r>
            <a:r>
              <a:rPr lang="en-US" altLang="zh-CN" dirty="0"/>
              <a:t>]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dirty="0"/>
              <a:t>     </a:t>
            </a:r>
            <a:r>
              <a:rPr lang="zh-CN" altLang="en-US" dirty="0">
                <a:solidFill>
                  <a:srgbClr val="002060"/>
                </a:solidFill>
              </a:rPr>
              <a:t>结课考试 → </a:t>
            </a:r>
            <a:r>
              <a:rPr lang="en-US" altLang="zh-CN" dirty="0">
                <a:solidFill>
                  <a:srgbClr val="002060"/>
                </a:solidFill>
              </a:rPr>
              <a:t>60%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课程实验 </a:t>
            </a:r>
            <a:r>
              <a:rPr lang="en-US" altLang="zh-CN" dirty="0"/>
              <a:t>[</a:t>
            </a:r>
            <a:r>
              <a:rPr lang="en-US" altLang="zh-CN" dirty="0">
                <a:solidFill>
                  <a:srgbClr val="FF0000"/>
                </a:solidFill>
              </a:rPr>
              <a:t>24</a:t>
            </a:r>
            <a:r>
              <a:rPr lang="zh-CN" altLang="en-US" dirty="0">
                <a:solidFill>
                  <a:srgbClr val="FF0000"/>
                </a:solidFill>
              </a:rPr>
              <a:t>学时 上机实验</a:t>
            </a:r>
            <a:r>
              <a:rPr lang="en-US" altLang="zh-CN" dirty="0"/>
              <a:t>] </a:t>
            </a:r>
            <a:r>
              <a:rPr lang="zh-CN" altLang="en-US" dirty="0">
                <a:solidFill>
                  <a:srgbClr val="002060"/>
                </a:solidFill>
              </a:rPr>
              <a:t>→ </a:t>
            </a:r>
            <a:r>
              <a:rPr lang="en-US" altLang="zh-CN" dirty="0">
                <a:solidFill>
                  <a:srgbClr val="002060"/>
                </a:solidFill>
              </a:rPr>
              <a:t>20%  [</a:t>
            </a:r>
            <a:r>
              <a:rPr lang="en-US" altLang="zh-CN" dirty="0" err="1">
                <a:solidFill>
                  <a:srgbClr val="002060"/>
                </a:solidFill>
              </a:rPr>
              <a:t>Educoder</a:t>
            </a:r>
            <a:r>
              <a:rPr lang="zh-CN" altLang="en-US" dirty="0">
                <a:solidFill>
                  <a:srgbClr val="002060"/>
                </a:solidFill>
              </a:rPr>
              <a:t>平台</a:t>
            </a:r>
            <a:r>
              <a:rPr lang="en-US" altLang="zh-CN" dirty="0">
                <a:solidFill>
                  <a:srgbClr val="002060"/>
                </a:solidFill>
              </a:rPr>
              <a:t>]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课外大作业（项目模块）</a:t>
            </a:r>
            <a:r>
              <a:rPr lang="zh-CN" altLang="en-US" dirty="0">
                <a:solidFill>
                  <a:srgbClr val="002060"/>
                </a:solidFill>
              </a:rPr>
              <a:t>→  </a:t>
            </a:r>
            <a:r>
              <a:rPr lang="en-US" altLang="zh-CN" dirty="0">
                <a:solidFill>
                  <a:srgbClr val="002060"/>
                </a:solidFill>
              </a:rPr>
              <a:t>10%   {</a:t>
            </a:r>
            <a:r>
              <a:rPr lang="zh-CN" altLang="zh-CN" sz="1100" dirty="0"/>
              <a:t>独立完成一个项目</a:t>
            </a:r>
            <a:r>
              <a:rPr lang="zh-CN" altLang="en-US" sz="1100" dirty="0"/>
              <a:t>模块</a:t>
            </a:r>
            <a:r>
              <a:rPr lang="zh-CN" altLang="zh-CN" sz="1100" dirty="0"/>
              <a:t>的开发。包括分析、设计、实现，并最终提交设计说明书以及源代码和可执行代码</a:t>
            </a:r>
            <a:r>
              <a:rPr lang="en-US" altLang="zh-CN" dirty="0">
                <a:solidFill>
                  <a:srgbClr val="002060"/>
                </a:solidFill>
              </a:rPr>
              <a:t>} 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002060"/>
                </a:solidFill>
              </a:rPr>
              <a:t>[</a:t>
            </a:r>
            <a:r>
              <a:rPr lang="en-US" altLang="zh-CN" dirty="0" err="1">
                <a:solidFill>
                  <a:srgbClr val="002060"/>
                </a:solidFill>
              </a:rPr>
              <a:t>Educoder</a:t>
            </a:r>
            <a:r>
              <a:rPr lang="zh-CN" altLang="en-US" dirty="0">
                <a:solidFill>
                  <a:srgbClr val="002060"/>
                </a:solidFill>
              </a:rPr>
              <a:t>习题</a:t>
            </a:r>
            <a:r>
              <a:rPr lang="en-US" altLang="zh-CN" dirty="0">
                <a:solidFill>
                  <a:srgbClr val="002060"/>
                </a:solidFill>
              </a:rPr>
              <a:t>]</a:t>
            </a:r>
            <a:r>
              <a:rPr lang="zh-CN" altLang="en-US" dirty="0">
                <a:solidFill>
                  <a:srgbClr val="002060"/>
                </a:solidFill>
              </a:rPr>
              <a:t>→</a:t>
            </a:r>
            <a:r>
              <a:rPr lang="en-US" altLang="zh-CN" dirty="0">
                <a:solidFill>
                  <a:srgbClr val="002060"/>
                </a:solidFill>
              </a:rPr>
              <a:t> 10% 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7753046-31A9-4D87-B56A-60C27845A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课程考核</a:t>
            </a:r>
          </a:p>
        </p:txBody>
      </p:sp>
    </p:spTree>
    <p:extLst>
      <p:ext uri="{BB962C8B-B14F-4D97-AF65-F5344CB8AC3E}">
        <p14:creationId xmlns:p14="http://schemas.microsoft.com/office/powerpoint/2010/main" val="1846230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第一章 </a:t>
            </a:r>
            <a:r>
              <a:rPr lang="en-US" altLang="zh-CN" dirty="0">
                <a:solidFill>
                  <a:schemeClr val="tx1"/>
                </a:solidFill>
              </a:rPr>
              <a:t>Java</a:t>
            </a:r>
            <a:r>
              <a:rPr lang="zh-CN" altLang="en-US" dirty="0">
                <a:solidFill>
                  <a:schemeClr val="tx1"/>
                </a:solidFill>
              </a:rPr>
              <a:t>概述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2">
            <a:extLst>
              <a:ext uri="{FF2B5EF4-FFF2-40B4-BE49-F238E27FC236}">
                <a16:creationId xmlns:a16="http://schemas.microsoft.com/office/drawing/2014/main" id="{F6C3AC62-537C-F64A-0F8F-5EC48AA5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64" y="73463"/>
            <a:ext cx="7886700" cy="425078"/>
          </a:xfrm>
        </p:spPr>
        <p:txBody>
          <a:bodyPr/>
          <a:lstStyle/>
          <a:p>
            <a:r>
              <a:rPr lang="zh-CN" altLang="en-US" dirty="0"/>
              <a:t>教材分析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333599-2F1A-834C-D7AC-99883017EFA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7" y="699542"/>
            <a:ext cx="2926725" cy="42484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E2004D6-F939-7F3E-3F4D-6CF5F707B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1" y="555526"/>
            <a:ext cx="2981113" cy="43274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7EE0C5A-91FD-21BA-9BD3-E86E67F7F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54" y="699542"/>
            <a:ext cx="2808312" cy="407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45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» Windows">
            <a:extLst>
              <a:ext uri="{FF2B5EF4-FFF2-40B4-BE49-F238E27FC236}">
                <a16:creationId xmlns:a16="http://schemas.microsoft.com/office/drawing/2014/main" id="{EF20D2B2-C8A3-1D9E-1A10-2B070A121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242" y="766479"/>
            <a:ext cx="2088232" cy="196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buntu Linux Wallpapers - Wallpaper Cave">
            <a:extLst>
              <a:ext uri="{FF2B5EF4-FFF2-40B4-BE49-F238E27FC236}">
                <a16:creationId xmlns:a16="http://schemas.microsoft.com/office/drawing/2014/main" id="{E4CB9E0D-7124-2259-D657-26A4BD2C69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7"/>
          <a:stretch/>
        </p:blipFill>
        <p:spPr bwMode="auto">
          <a:xfrm>
            <a:off x="4331514" y="996612"/>
            <a:ext cx="1992451" cy="157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B6FD635-9DB9-BFA2-0056-552FAEBD201A}"/>
              </a:ext>
            </a:extLst>
          </p:cNvPr>
          <p:cNvSpPr txBox="1"/>
          <p:nvPr/>
        </p:nvSpPr>
        <p:spPr bwMode="auto">
          <a:xfrm>
            <a:off x="2458321" y="2727033"/>
            <a:ext cx="11521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C++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dobe 黑体 Std R" pitchFamily="34" charset="-122"/>
              <a:ea typeface="Adobe 黑体 Std R" pitchFamily="34" charset="-122"/>
              <a:cs typeface="华文细黑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850758-274B-A103-4AB8-95475BEE0DA0}"/>
              </a:ext>
            </a:extLst>
          </p:cNvPr>
          <p:cNvSpPr txBox="1"/>
          <p:nvPr/>
        </p:nvSpPr>
        <p:spPr bwMode="auto">
          <a:xfrm>
            <a:off x="5122617" y="2727033"/>
            <a:ext cx="5892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C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dobe 黑体 Std R" pitchFamily="34" charset="-122"/>
              <a:ea typeface="Adobe 黑体 Std R" pitchFamily="34" charset="-122"/>
              <a:cs typeface="华文细黑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5BCF392-60B9-18EF-CD48-7E0BD9B47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r="20988"/>
          <a:stretch/>
        </p:blipFill>
        <p:spPr bwMode="auto">
          <a:xfrm>
            <a:off x="-132982" y="3507959"/>
            <a:ext cx="3312368" cy="13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问问拳头：谈谈英雄联盟的大电影与未来,lol韩服_英雄联盟(LoL)韩服官网">
            <a:extLst>
              <a:ext uri="{FF2B5EF4-FFF2-40B4-BE49-F238E27FC236}">
                <a16:creationId xmlns:a16="http://schemas.microsoft.com/office/drawing/2014/main" id="{E391BABC-5850-E9F2-DEB3-BB73E39B5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402" y="3507854"/>
            <a:ext cx="2376264" cy="136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永劫无间7月8号几点开服 公测时间&amp;新角色妖刀姬介绍_蚕豆网新闻">
            <a:extLst>
              <a:ext uri="{FF2B5EF4-FFF2-40B4-BE49-F238E27FC236}">
                <a16:creationId xmlns:a16="http://schemas.microsoft.com/office/drawing/2014/main" id="{4D3E4201-9366-53B1-D85B-269928621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507854"/>
            <a:ext cx="2711842" cy="135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标题 2">
            <a:extLst>
              <a:ext uri="{FF2B5EF4-FFF2-40B4-BE49-F238E27FC236}">
                <a16:creationId xmlns:a16="http://schemas.microsoft.com/office/drawing/2014/main" id="{F6C3AC62-537C-F64A-0F8F-5EC48AA5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64" y="73463"/>
            <a:ext cx="7886700" cy="425078"/>
          </a:xfrm>
        </p:spPr>
        <p:txBody>
          <a:bodyPr/>
          <a:lstStyle/>
          <a:p>
            <a:r>
              <a:rPr lang="en-US" altLang="zh-CN" dirty="0"/>
              <a:t>C/C++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7526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2">
            <a:extLst>
              <a:ext uri="{FF2B5EF4-FFF2-40B4-BE49-F238E27FC236}">
                <a16:creationId xmlns:a16="http://schemas.microsoft.com/office/drawing/2014/main" id="{F6C3AC62-537C-F64A-0F8F-5EC48AA5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64" y="73463"/>
            <a:ext cx="7886700" cy="425078"/>
          </a:xfrm>
        </p:spPr>
        <p:txBody>
          <a:bodyPr/>
          <a:lstStyle/>
          <a:p>
            <a:r>
              <a:rPr lang="en-US" altLang="zh-CN"/>
              <a:t>Java</a:t>
            </a:r>
            <a:endParaRPr lang="zh-CN" altLang="en-US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3E420C1B-65C2-D7F4-F171-7DD263320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10" y="1000831"/>
            <a:ext cx="2858302" cy="17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9A2C483-CE05-BD14-175B-0CCE4B1BE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578" y="907728"/>
            <a:ext cx="1966236" cy="196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DC97CC8E-32E9-0BCA-EA51-839336FA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948071"/>
            <a:ext cx="1877194" cy="187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D1A2833-29D3-1446-BFCE-4C37E9181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17" y="3274796"/>
            <a:ext cx="2858302" cy="1026689"/>
          </a:xfrm>
          <a:prstGeom prst="rect">
            <a:avLst/>
          </a:prstGeom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123315DE-576C-25C9-1802-062884E5D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578" y="3222427"/>
            <a:ext cx="1894558" cy="124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685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了解</a:t>
            </a:r>
            <a:r>
              <a:rPr lang="en-US" altLang="zh-CN"/>
              <a:t>Java</a:t>
            </a:r>
            <a:r>
              <a:rPr lang="zh-CN" altLang="en-US"/>
              <a:t>了解</a:t>
            </a:r>
            <a:r>
              <a:rPr lang="en-US" altLang="zh-CN"/>
              <a:t>Java</a:t>
            </a:r>
            <a:r>
              <a:rPr lang="zh-CN" altLang="en-US"/>
              <a:t>的特点，了解</a:t>
            </a:r>
            <a:r>
              <a:rPr lang="en-US" altLang="zh-CN"/>
              <a:t>Java</a:t>
            </a:r>
            <a:r>
              <a:rPr lang="zh-CN" altLang="en-US"/>
              <a:t>的体系结构</a:t>
            </a:r>
          </a:p>
          <a:p>
            <a:pPr lvl="0"/>
            <a:r>
              <a:rPr lang="zh-CN" altLang="en-US"/>
              <a:t>了解</a:t>
            </a:r>
            <a:r>
              <a:rPr lang="en-US" altLang="zh-CN"/>
              <a:t>Java</a:t>
            </a:r>
            <a:r>
              <a:rPr lang="zh-CN" altLang="en-US"/>
              <a:t>程序类历史，熟悉</a:t>
            </a:r>
            <a:r>
              <a:rPr lang="en-US" altLang="zh-CN"/>
              <a:t>Java</a:t>
            </a:r>
            <a:r>
              <a:rPr lang="zh-CN" altLang="en-US"/>
              <a:t>运行机制，熟悉</a:t>
            </a:r>
            <a:r>
              <a:rPr lang="en-US" altLang="zh-CN"/>
              <a:t>JVM</a:t>
            </a:r>
            <a:r>
              <a:rPr lang="zh-CN" altLang="en-US"/>
              <a:t>、</a:t>
            </a:r>
            <a:r>
              <a:rPr lang="en-US" altLang="zh-CN"/>
              <a:t>JRE</a:t>
            </a:r>
            <a:r>
              <a:rPr lang="zh-CN" altLang="en-US"/>
              <a:t>和</a:t>
            </a:r>
            <a:r>
              <a:rPr lang="en-US" altLang="zh-CN"/>
              <a:t>JDK</a:t>
            </a:r>
            <a:r>
              <a:rPr lang="zh-CN" altLang="en-US"/>
              <a:t>工具 </a:t>
            </a:r>
          </a:p>
          <a:p>
            <a:pPr lvl="0"/>
            <a:r>
              <a:rPr lang="zh-CN" altLang="en-US"/>
              <a:t>掌握</a:t>
            </a:r>
            <a:r>
              <a:rPr lang="en-US" altLang="zh-CN"/>
              <a:t>Java</a:t>
            </a:r>
            <a:r>
              <a:rPr lang="zh-CN" altLang="en-US"/>
              <a:t>程序编译与运行</a:t>
            </a:r>
          </a:p>
          <a:p>
            <a:pPr lvl="0"/>
            <a:r>
              <a:rPr lang="zh-CN" altLang="en-US"/>
              <a:t>掌握</a:t>
            </a:r>
            <a:r>
              <a:rPr lang="en-US" altLang="zh-CN"/>
              <a:t>Java</a:t>
            </a:r>
            <a:r>
              <a:rPr lang="zh-CN" altLang="en-US"/>
              <a:t>程序中注释的分类和用法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本章重点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任何语言的开发都从环境入手，本章任务是完成“</a:t>
            </a:r>
            <a:r>
              <a:rPr lang="en-US" dirty="0"/>
              <a:t>Q-DMS</a:t>
            </a:r>
            <a:r>
              <a:rPr lang="zh-CN" altLang="en-US" dirty="0"/>
              <a:t>数据挖掘”系统的环境搭建：</a:t>
            </a:r>
            <a:endParaRPr lang="en-US" altLang="zh-CN" dirty="0"/>
          </a:p>
          <a:p>
            <a:pPr lvl="0"/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任务驱动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1"/>
          </p:nvPr>
        </p:nvSpPr>
        <p:spPr>
          <a:xfrm>
            <a:off x="857224" y="2357436"/>
            <a:ext cx="6357956" cy="461665"/>
          </a:xfrm>
        </p:spPr>
        <p:txBody>
          <a:bodyPr/>
          <a:lstStyle/>
          <a:p>
            <a:r>
              <a:rPr lang="en-US" altLang="zh-CN" dirty="0"/>
              <a:t>【</a:t>
            </a:r>
            <a:r>
              <a:rPr dirty="0"/>
              <a:t>任务</a:t>
            </a:r>
            <a:r>
              <a:rPr lang="en-US" dirty="0"/>
              <a:t>1-1</a:t>
            </a:r>
            <a:r>
              <a:rPr lang="en-US" altLang="zh-CN" dirty="0"/>
              <a:t>】 </a:t>
            </a:r>
            <a:r>
              <a:rPr dirty="0"/>
              <a:t>创建</a:t>
            </a:r>
            <a:r>
              <a:rPr lang="en-US" dirty="0"/>
              <a:t>Q-DMS</a:t>
            </a:r>
            <a:r>
              <a:rPr dirty="0"/>
              <a:t>项目，搭建项目目录层次。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学习路线</a:t>
            </a:r>
            <a:endParaRPr lang="zh-CN" altLang="en-US" dirty="0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5418" y="880467"/>
            <a:ext cx="6838950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灯片编号占位符 1">
            <a:extLst>
              <a:ext uri="{FF2B5EF4-FFF2-40B4-BE49-F238E27FC236}">
                <a16:creationId xmlns:a16="http://schemas.microsoft.com/office/drawing/2014/main" id="{4E2A35B8-D5B2-250E-389A-3BB57D7E96CE}"/>
              </a:ext>
            </a:extLst>
          </p:cNvPr>
          <p:cNvSpPr txBox="1"/>
          <p:nvPr/>
        </p:nvSpPr>
        <p:spPr>
          <a:xfrm>
            <a:off x="7943347" y="4951601"/>
            <a:ext cx="1200653" cy="15408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lvl="0" indent="0" algn="l" defTabSz="57799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2" b="0" i="0" u="none" kern="1200" baseline="0">
                <a:solidFill>
                  <a:schemeClr val="tx1"/>
                </a:solidFill>
                <a:latin typeface="Arial"/>
                <a:ea typeface="宋体"/>
              </a:defRPr>
            </a:lvl1pPr>
            <a:lvl2pPr marL="288996" lvl="1" indent="0" algn="l" defTabSz="57799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2" b="0" i="0" u="none" kern="1200" baseline="0">
                <a:solidFill>
                  <a:schemeClr val="tx1"/>
                </a:solidFill>
                <a:latin typeface="Arial"/>
                <a:ea typeface="宋体"/>
              </a:defRPr>
            </a:lvl2pPr>
            <a:lvl3pPr marL="577992" lvl="2" indent="0" algn="l" defTabSz="57799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2" b="0" i="0" u="none" kern="1200" baseline="0">
                <a:solidFill>
                  <a:schemeClr val="tx1"/>
                </a:solidFill>
                <a:latin typeface="Arial"/>
                <a:ea typeface="宋体"/>
              </a:defRPr>
            </a:lvl3pPr>
            <a:lvl4pPr marL="866988" lvl="3" indent="0" algn="l" defTabSz="57799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2" b="0" i="0" u="none" kern="1200" baseline="0">
                <a:solidFill>
                  <a:schemeClr val="tx1"/>
                </a:solidFill>
                <a:latin typeface="Arial"/>
                <a:ea typeface="宋体"/>
              </a:defRPr>
            </a:lvl4pPr>
            <a:lvl5pPr marL="1155984" lvl="4" indent="0" algn="l" defTabSz="57799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2" b="0" i="0" u="none" kern="1200" baseline="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libri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libri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libri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libri"/>
                <a:ea typeface="宋体"/>
              </a:defRPr>
            </a:lvl9pPr>
          </a:lstStyle>
          <a:p>
            <a:pPr algn="r"/>
            <a:fld id="{CF9855CA-41BE-4998-A254-6A114991C546}" type="slidenum">
              <a:rPr lang="en-US" altLang="zh-CN" sz="711">
                <a:latin typeface="黑体"/>
                <a:ea typeface="黑体"/>
              </a:rPr>
              <a:t>2</a:t>
            </a:fld>
            <a:endParaRPr lang="zh-CN" altLang="en-US" sz="711" dirty="0">
              <a:latin typeface="黑体"/>
              <a:ea typeface="黑体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DBCF6D-9767-CCB4-3490-2AB1249E1E22}"/>
              </a:ext>
            </a:extLst>
          </p:cNvPr>
          <p:cNvSpPr txBox="1"/>
          <p:nvPr/>
        </p:nvSpPr>
        <p:spPr>
          <a:xfrm>
            <a:off x="3635896" y="4346104"/>
            <a:ext cx="5093312" cy="614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900"/>
              </a:spcAft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团队现今有</a:t>
            </a:r>
            <a:r>
              <a:rPr lang="zh-CN" altLang="en-US" sz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博士研究生、硕士研究生</a:t>
            </a:r>
            <a:r>
              <a:rPr lang="en-US" altLang="zh-CN" sz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lang="zh-CN" altLang="en-US" sz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余名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，主要从事网络安全、软件安全及人工智能等领域相关的科研工作。</a:t>
            </a:r>
            <a:r>
              <a:rPr lang="zh-CN" altLang="en-US" sz="1200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招贤纳才！实验室还有</a:t>
            </a:r>
            <a:r>
              <a:rPr lang="en-US" altLang="zh-CN" sz="1200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3-4</a:t>
            </a:r>
            <a:r>
              <a:rPr lang="zh-CN" altLang="en-US" sz="1200" dirty="0"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位置！</a:t>
            </a:r>
            <a:endParaRPr lang="zh-CN" altLang="en-US" sz="1200" dirty="0">
              <a:highlight>
                <a:srgbClr val="FFFF00"/>
              </a:highligh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318C91-1F76-DD0E-5E1B-ED3B620F23B3}"/>
              </a:ext>
            </a:extLst>
          </p:cNvPr>
          <p:cNvSpPr txBox="1"/>
          <p:nvPr/>
        </p:nvSpPr>
        <p:spPr>
          <a:xfrm>
            <a:off x="3135890" y="521223"/>
            <a:ext cx="4972602" cy="3069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00025" algn="just">
              <a:lnSpc>
                <a:spcPct val="150000"/>
              </a:lnSpc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论文发表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: </a:t>
            </a:r>
          </a:p>
          <a:p>
            <a:pPr marL="214313" indent="-214313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350" dirty="0">
                <a:latin typeface="Times New Roman" panose="02020603050405020304" pitchFamily="18" charset="0"/>
                <a:ea typeface="等线" panose="02010600030101010101" pitchFamily="2" charset="-122"/>
              </a:rPr>
              <a:t>ACM Computing Surveys (</a:t>
            </a:r>
            <a:r>
              <a:rPr lang="en-US" altLang="zh-CN" sz="1350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r>
              <a:rPr lang="zh-CN" altLang="zh-CN" sz="1350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区</a:t>
            </a:r>
            <a:r>
              <a:rPr lang="en-US" altLang="zh-CN" sz="1350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Top</a:t>
            </a:r>
            <a:r>
              <a:rPr lang="en-US" altLang="zh-CN" sz="1350" dirty="0">
                <a:latin typeface="Times New Roman" panose="02020603050405020304" pitchFamily="18" charset="0"/>
                <a:ea typeface="等线" panose="02010600030101010101" pitchFamily="2" charset="-122"/>
              </a:rPr>
              <a:t>) 2</a:t>
            </a:r>
            <a:r>
              <a:rPr lang="zh-CN" altLang="en-US" sz="1350" dirty="0">
                <a:latin typeface="Times New Roman" panose="02020603050405020304" pitchFamily="18" charset="0"/>
                <a:ea typeface="等线" panose="02010600030101010101" pitchFamily="2" charset="-122"/>
              </a:rPr>
              <a:t>篇</a:t>
            </a:r>
            <a:endParaRPr lang="en-US" altLang="zh-CN" sz="1350" dirty="0"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marL="214313" indent="-214313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350" dirty="0">
                <a:latin typeface="Times New Roman" panose="02020603050405020304" pitchFamily="18" charset="0"/>
                <a:ea typeface="等线" panose="02010600030101010101" pitchFamily="2" charset="-122"/>
              </a:rPr>
              <a:t>STOTEN (</a:t>
            </a:r>
            <a:r>
              <a:rPr lang="en-US" altLang="zh-CN" sz="1350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r>
              <a:rPr lang="zh-CN" altLang="zh-CN" sz="1350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区</a:t>
            </a:r>
            <a:r>
              <a:rPr lang="en-US" altLang="zh-CN" sz="1350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Top</a:t>
            </a:r>
            <a:r>
              <a:rPr lang="zh-CN" altLang="zh-CN" sz="1350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，高被引</a:t>
            </a:r>
            <a:r>
              <a:rPr lang="en-US" altLang="zh-CN" sz="1350" dirty="0">
                <a:latin typeface="Times New Roman" panose="02020603050405020304" pitchFamily="18" charset="0"/>
                <a:ea typeface="等线" panose="02010600030101010101" pitchFamily="2" charset="-122"/>
              </a:rPr>
              <a:t>),  ESWA (</a:t>
            </a:r>
            <a:r>
              <a:rPr lang="en-US" altLang="zh-CN" sz="1350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r>
              <a:rPr lang="zh-CN" altLang="zh-CN" sz="1350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区</a:t>
            </a:r>
            <a:r>
              <a:rPr lang="en-US" altLang="zh-CN" sz="1350" b="1" dirty="0">
                <a:solidFill>
                  <a:srgbClr val="0000CC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Top</a:t>
            </a:r>
            <a:r>
              <a:rPr lang="en-US" altLang="zh-CN" sz="1350" dirty="0">
                <a:latin typeface="Times New Roman" panose="02020603050405020304" pitchFamily="18" charset="0"/>
                <a:ea typeface="等线" panose="02010600030101010101" pitchFamily="2" charset="-122"/>
              </a:rPr>
              <a:t>)</a:t>
            </a:r>
          </a:p>
          <a:p>
            <a:pPr marL="214313" indent="-214313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350" dirty="0">
                <a:latin typeface="Times New Roman" panose="02020603050405020304" pitchFamily="18" charset="0"/>
                <a:ea typeface="等线" panose="02010600030101010101" pitchFamily="2" charset="-122"/>
              </a:rPr>
              <a:t>Computers &amp; Security (CCF B</a:t>
            </a:r>
            <a:r>
              <a:rPr lang="zh-CN" altLang="zh-CN" sz="135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lang="en-US" altLang="zh-CN" sz="1350" dirty="0">
                <a:latin typeface="Times New Roman" panose="02020603050405020304" pitchFamily="18" charset="0"/>
                <a:ea typeface="等线" panose="02010600030101010101" pitchFamily="2" charset="-122"/>
              </a:rPr>
              <a:t>), IET Software (CCF B</a:t>
            </a:r>
            <a:r>
              <a:rPr lang="zh-CN" altLang="zh-CN" sz="135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lang="en-US" altLang="zh-CN" sz="1350" dirty="0">
                <a:latin typeface="Times New Roman" panose="02020603050405020304" pitchFamily="18" charset="0"/>
                <a:ea typeface="等线" panose="02010600030101010101" pitchFamily="2" charset="-122"/>
              </a:rPr>
              <a:t>),</a:t>
            </a:r>
          </a:p>
          <a:p>
            <a:pPr marL="214313" indent="-214313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350" dirty="0">
                <a:latin typeface="Times New Roman" panose="02020603050405020304" pitchFamily="18" charset="0"/>
                <a:ea typeface="等线" panose="02010600030101010101" pitchFamily="2" charset="-122"/>
              </a:rPr>
              <a:t>SCN (CCF C</a:t>
            </a:r>
            <a:r>
              <a:rPr lang="zh-CN" altLang="zh-CN" sz="135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lang="en-US" altLang="zh-CN" sz="1350" dirty="0">
                <a:latin typeface="Times New Roman" panose="02020603050405020304" pitchFamily="18" charset="0"/>
                <a:ea typeface="等线" panose="02010600030101010101" pitchFamily="2" charset="-122"/>
              </a:rPr>
              <a:t>), IJSEKE (CCF C</a:t>
            </a:r>
            <a:r>
              <a:rPr lang="zh-CN" altLang="zh-CN" sz="135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lang="en-US" altLang="zh-CN" sz="1350" dirty="0">
                <a:latin typeface="Times New Roman" panose="02020603050405020304" pitchFamily="18" charset="0"/>
                <a:ea typeface="等线" panose="02010600030101010101" pitchFamily="2" charset="-122"/>
              </a:rPr>
              <a:t>)</a:t>
            </a:r>
            <a:r>
              <a:rPr lang="zh-CN" altLang="zh-CN" sz="135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135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14313" indent="-214313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135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通信学报、计算机研究与发展</a:t>
            </a:r>
            <a:r>
              <a:rPr lang="zh-CN" altLang="zh-CN" sz="1350" dirty="0">
                <a:ea typeface="Times New Roman" panose="02020603050405020304" pitchFamily="18" charset="0"/>
              </a:rPr>
              <a:t> </a:t>
            </a:r>
            <a:r>
              <a:rPr lang="en-US" altLang="zh-CN" sz="1350" dirty="0">
                <a:latin typeface="Times New Roman" panose="02020603050405020304" pitchFamily="18" charset="0"/>
                <a:ea typeface="等线" panose="02010600030101010101" pitchFamily="2" charset="-122"/>
              </a:rPr>
              <a:t>(CCF A</a:t>
            </a:r>
            <a:r>
              <a:rPr lang="zh-CN" altLang="zh-CN" sz="1350" dirty="0">
                <a:latin typeface="Times New Roman" panose="02020603050405020304" pitchFamily="18" charset="0"/>
                <a:ea typeface="等线" panose="02010600030101010101" pitchFamily="2" charset="-122"/>
              </a:rPr>
              <a:t>类</a:t>
            </a:r>
            <a:r>
              <a:rPr lang="en-US" altLang="zh-CN" sz="1350" dirty="0">
                <a:latin typeface="Times New Roman" panose="02020603050405020304" pitchFamily="18" charset="0"/>
                <a:ea typeface="等线" panose="02010600030101010101" pitchFamily="2" charset="-122"/>
              </a:rPr>
              <a:t>)</a:t>
            </a:r>
            <a:r>
              <a:rPr lang="zh-CN" altLang="zh-CN" sz="1350" dirty="0"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endParaRPr lang="en-US" altLang="zh-CN" sz="1350" dirty="0"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indent="200025" algn="just">
              <a:lnSpc>
                <a:spcPct val="150000"/>
              </a:lnSpc>
            </a:pPr>
            <a:r>
              <a:rPr lang="zh-CN" altLang="zh-CN" sz="135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在相关应用中获得</a:t>
            </a:r>
            <a:r>
              <a:rPr lang="en-US" altLang="zh-CN" sz="1350" b="1" i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CVE-2023-39850, CVE-2023-39852, CVE-2023-40944, CVE-2023-40945, CVE-2023-40946</a:t>
            </a:r>
            <a:r>
              <a:rPr lang="zh-CN" altLang="zh-CN" sz="135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等</a:t>
            </a:r>
            <a:r>
              <a:rPr lang="en-US" altLang="zh-CN" sz="1350" dirty="0">
                <a:latin typeface="Times New Roman" panose="02020603050405020304" pitchFamily="18" charset="0"/>
                <a:ea typeface="等线" panose="02010600030101010101" pitchFamily="2" charset="-122"/>
              </a:rPr>
              <a:t>SQL</a:t>
            </a:r>
            <a:r>
              <a:rPr lang="zh-CN" altLang="zh-CN" sz="135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注入漏洞。</a:t>
            </a:r>
            <a:endParaRPr lang="en-US" altLang="zh-CN" sz="12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国家级、省部级、省厅级项目</a:t>
            </a:r>
            <a:r>
              <a:rPr lang="en-US" altLang="zh-CN" sz="12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12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项</a:t>
            </a:r>
            <a:endParaRPr lang="en-US" altLang="zh-CN" sz="1200" kern="100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国家发明专利</a:t>
            </a:r>
            <a:r>
              <a:rPr lang="en-US" altLang="zh-CN" sz="12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1200" kern="1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项</a:t>
            </a:r>
            <a:endParaRPr lang="en-US" altLang="zh-CN" sz="135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张炳老师">
            <a:extLst>
              <a:ext uri="{FF2B5EF4-FFF2-40B4-BE49-F238E27FC236}">
                <a16:creationId xmlns:a16="http://schemas.microsoft.com/office/drawing/2014/main" id="{F8D84D1E-FE3F-7D2B-9CF0-7B43303CFB6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55576" y="694350"/>
            <a:ext cx="1799133" cy="23931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B74B0C8-A8F4-632A-A892-EBC13B335AE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95536" y="3087465"/>
            <a:ext cx="2740354" cy="14446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indent="342900">
              <a:lnSpc>
                <a:spcPct val="150000"/>
              </a:lnSpc>
              <a:spcAft>
                <a:spcPts val="750"/>
              </a:spcAft>
            </a:pPr>
            <a:r>
              <a:rPr sz="1200" dirty="0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男，1989年生，</a:t>
            </a:r>
            <a:r>
              <a:rPr lang="zh-CN" altLang="en-US" sz="1200" dirty="0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博士，</a:t>
            </a:r>
            <a:r>
              <a:rPr sz="1200" dirty="0" err="1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副教授</a:t>
            </a:r>
            <a:r>
              <a:rPr lang="zh-CN" altLang="en-US" sz="1200" dirty="0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，</a:t>
            </a:r>
            <a:r>
              <a:rPr lang="zh-CN" altLang="en-US" sz="1200" b="1" dirty="0">
                <a:solidFill>
                  <a:srgbClr val="0000CC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博士生导师，硕士生导师</a:t>
            </a:r>
            <a:r>
              <a:rPr sz="1200" dirty="0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。</a:t>
            </a:r>
            <a:r>
              <a:rPr sz="1200" dirty="0" err="1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研究方向为</a:t>
            </a:r>
            <a:r>
              <a:rPr sz="1200" b="1" dirty="0" err="1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网络安全、数据挖掘、机器学习</a:t>
            </a:r>
            <a:r>
              <a:rPr sz="1200" dirty="0" err="1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。曾赴</a:t>
            </a:r>
            <a:r>
              <a:rPr lang="zh-CN" altLang="en-US" sz="1200" dirty="0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挪威科技大学、</a:t>
            </a:r>
            <a:r>
              <a:rPr sz="1200" dirty="0" err="1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英国赫尔大学</a:t>
            </a:r>
            <a:r>
              <a:rPr lang="zh-CN" altLang="en-US" sz="1200" dirty="0"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进行访问交流。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946ED33-830E-A17A-E024-23C9648DA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3386604"/>
            <a:ext cx="3586042" cy="84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11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本章目标</a:t>
            </a:r>
            <a:endParaRPr lang="zh-CN" altLang="en-US" dirty="0"/>
          </a:p>
        </p:txBody>
      </p:sp>
      <p:graphicFrame>
        <p:nvGraphicFramePr>
          <p:cNvPr id="10" name="Group 96"/>
          <p:cNvGraphicFramePr>
            <a:graphicFrameLocks noGrp="1"/>
          </p:cNvGraphicFramePr>
          <p:nvPr/>
        </p:nvGraphicFramePr>
        <p:xfrm>
          <a:off x="857224" y="928676"/>
          <a:ext cx="7748587" cy="3172877"/>
        </p:xfrm>
        <a:graphic>
          <a:graphicData uri="http://schemas.openxmlformats.org/drawingml/2006/table">
            <a:tbl>
              <a:tblPr/>
              <a:tblGrid>
                <a:gridCol w="4392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知识点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听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看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抄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改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写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Java</a:t>
                      </a: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简介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l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endParaRPr lang="en-US" alt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l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endParaRPr lang="en-US" alt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l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endParaRPr lang="en-US" alt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indent="269875" algn="l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endParaRPr lang="en-US" alt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Java</a:t>
                      </a: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体系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JDK</a:t>
                      </a: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安装配置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9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HelloWorld</a:t>
                      </a: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程序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输出与注释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IDE</a:t>
                      </a: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集成化开发环境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</a:t>
            </a:r>
            <a:r>
              <a:rPr lang="zh-CN" altLang="en-US" dirty="0"/>
              <a:t>来自于</a:t>
            </a:r>
            <a:r>
              <a:rPr lang="en-US" dirty="0"/>
              <a:t>Sun</a:t>
            </a:r>
            <a:r>
              <a:rPr lang="zh-CN" altLang="en-US" dirty="0"/>
              <a:t>公司的一个“绿色项目（</a:t>
            </a:r>
            <a:r>
              <a:rPr lang="en-US" dirty="0"/>
              <a:t>Green Project</a:t>
            </a:r>
            <a:r>
              <a:rPr lang="zh-CN" altLang="en-US" dirty="0"/>
              <a:t>）”，其原先的目的是为家用消费电子产品开发一个分布式代码系统，目标是把</a:t>
            </a:r>
            <a:r>
              <a:rPr lang="en-US" dirty="0"/>
              <a:t>E-mail</a:t>
            </a:r>
            <a:r>
              <a:rPr lang="zh-CN" altLang="en-US" dirty="0"/>
              <a:t>发给电冰箱、电视机等家用电器，对这些电器进行控制以及信息交流。詹姆斯</a:t>
            </a:r>
            <a:r>
              <a:rPr lang="en-US" altLang="zh-CN" dirty="0"/>
              <a:t>·</a:t>
            </a:r>
            <a:r>
              <a:rPr lang="zh-CN" altLang="en-US" dirty="0"/>
              <a:t>高斯林（</a:t>
            </a:r>
            <a:r>
              <a:rPr lang="en-US" dirty="0"/>
              <a:t>James Gosling</a:t>
            </a:r>
            <a:r>
              <a:rPr lang="zh-CN" altLang="en-US" dirty="0"/>
              <a:t>）加入到该项目小组。开始，项目小组准备采用</a:t>
            </a:r>
            <a:r>
              <a:rPr lang="en-US" dirty="0"/>
              <a:t>C++</a:t>
            </a:r>
            <a:r>
              <a:rPr lang="zh-CN" altLang="en-US" dirty="0"/>
              <a:t>，但</a:t>
            </a:r>
            <a:r>
              <a:rPr lang="en-US" dirty="0"/>
              <a:t>C++</a:t>
            </a:r>
            <a:r>
              <a:rPr lang="zh-CN" altLang="en-US" dirty="0"/>
              <a:t>太复杂，安全性差，最后高斯林用</a:t>
            </a:r>
            <a:r>
              <a:rPr lang="en-US" dirty="0"/>
              <a:t>C++</a:t>
            </a:r>
            <a:r>
              <a:rPr lang="zh-CN" altLang="en-US" dirty="0"/>
              <a:t>开发了一种新的语言</a:t>
            </a:r>
            <a:r>
              <a:rPr lang="en-US" dirty="0"/>
              <a:t>Oak</a:t>
            </a:r>
            <a:r>
              <a:rPr lang="zh-CN" altLang="en-US" dirty="0"/>
              <a:t>（橡树），这就是</a:t>
            </a:r>
            <a:r>
              <a:rPr lang="en-US" dirty="0"/>
              <a:t>Java</a:t>
            </a:r>
            <a:r>
              <a:rPr lang="zh-CN" altLang="en-US" dirty="0"/>
              <a:t>的前身，在</a:t>
            </a:r>
            <a:r>
              <a:rPr lang="en-US" dirty="0"/>
              <a:t>1994</a:t>
            </a:r>
            <a:r>
              <a:rPr lang="zh-CN" altLang="en-US" dirty="0"/>
              <a:t>年</a:t>
            </a:r>
            <a:r>
              <a:rPr lang="en-US" dirty="0"/>
              <a:t>Oak</a:t>
            </a:r>
            <a:r>
              <a:rPr lang="zh-CN" altLang="en-US" dirty="0"/>
              <a:t>被正式更名为</a:t>
            </a:r>
            <a:r>
              <a:rPr lang="en-US" dirty="0"/>
              <a:t>Java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詹姆斯</a:t>
            </a:r>
            <a:r>
              <a:rPr lang="en-US" dirty="0"/>
              <a:t>•</a:t>
            </a:r>
            <a:r>
              <a:rPr lang="zh-CN" altLang="en-US" dirty="0"/>
              <a:t>高斯林（</a:t>
            </a:r>
            <a:r>
              <a:rPr lang="en-US" dirty="0"/>
              <a:t>James Gosling</a:t>
            </a:r>
            <a:r>
              <a:rPr lang="zh-CN" altLang="en-US" dirty="0"/>
              <a:t>）也被人们亲切的称为</a:t>
            </a:r>
            <a:r>
              <a:rPr lang="en-US" dirty="0"/>
              <a:t>Java</a:t>
            </a:r>
            <a:r>
              <a:rPr lang="zh-CN" altLang="en-US" dirty="0"/>
              <a:t>之父。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1.1.1  Java</a:t>
            </a:r>
            <a:r>
              <a:rPr lang="zh-CN" altLang="en-US"/>
              <a:t>起源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1.1.2  Java</a:t>
            </a:r>
            <a:r>
              <a:rPr lang="zh-CN" altLang="en-US"/>
              <a:t>发展史</a:t>
            </a:r>
            <a:endParaRPr lang="zh-CN" altLang="en-US" dirty="0"/>
          </a:p>
        </p:txBody>
      </p:sp>
      <p:graphicFrame>
        <p:nvGraphicFramePr>
          <p:cNvPr id="5" name="Group 96"/>
          <p:cNvGraphicFramePr>
            <a:graphicFrameLocks noGrp="1"/>
          </p:cNvGraphicFramePr>
          <p:nvPr/>
        </p:nvGraphicFramePr>
        <p:xfrm>
          <a:off x="285720" y="642924"/>
          <a:ext cx="8532812" cy="4302995"/>
        </p:xfrm>
        <a:graphic>
          <a:graphicData uri="http://schemas.openxmlformats.org/drawingml/2006/table">
            <a:tbl>
              <a:tblPr/>
              <a:tblGrid>
                <a:gridCol w="1357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1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Adobe 仿宋 Std R" pitchFamily="18" charset="-122"/>
                          <a:cs typeface="Times New Roman" pitchFamily="18" charset="0"/>
                        </a:rPr>
                        <a:t>日期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Adobe 仿宋 Std R" pitchFamily="18" charset="-122"/>
                          <a:cs typeface="Times New Roman" pitchFamily="18" charset="0"/>
                        </a:rPr>
                        <a:t>版本号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ea typeface="Adobe 仿宋 Std R" pitchFamily="18" charset="-122"/>
                          <a:cs typeface="Times New Roman" pitchFamily="18" charset="0"/>
                        </a:rPr>
                        <a:t>说明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178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1995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年</a:t>
                      </a: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5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月</a:t>
                      </a: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23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日</a:t>
                      </a:r>
                      <a:endParaRPr lang="en-US" sz="9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Java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语言诞生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latin typeface="Times New Roman"/>
                          <a:ea typeface="宋体"/>
                          <a:cs typeface="Times New Roman"/>
                        </a:rPr>
                        <a:t>1996</a:t>
                      </a:r>
                      <a:r>
                        <a:rPr lang="zh-CN" sz="900" kern="100" dirty="0">
                          <a:latin typeface="Times New Roman"/>
                          <a:ea typeface="宋体"/>
                          <a:cs typeface="Times New Roman"/>
                        </a:rPr>
                        <a:t>年</a:t>
                      </a:r>
                      <a:r>
                        <a:rPr lang="en-US" sz="900" kern="100" dirty="0">
                          <a:latin typeface="Times New Roman"/>
                          <a:ea typeface="宋体"/>
                          <a:cs typeface="Times New Roman"/>
                        </a:rPr>
                        <a:t>1</a:t>
                      </a:r>
                      <a:r>
                        <a:rPr lang="zh-CN" sz="900" kern="100" dirty="0">
                          <a:latin typeface="Times New Roman"/>
                          <a:ea typeface="宋体"/>
                          <a:cs typeface="Times New Roman"/>
                        </a:rPr>
                        <a:t>月</a:t>
                      </a:r>
                      <a:endParaRPr lang="zh-CN" sz="105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JDK 1.0</a:t>
                      </a:r>
                      <a:endParaRPr lang="zh-CN" altLang="zh-CN" sz="105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第一个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JDK1.0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诞生，还不能进行真正的应用开发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1998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年</a:t>
                      </a: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12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月</a:t>
                      </a: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8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日</a:t>
                      </a:r>
                      <a:endParaRPr lang="en-US" sz="9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JDK 1.2</a:t>
                      </a:r>
                      <a:endParaRPr lang="zh-CN" altLang="zh-CN" sz="105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企业平台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J2EE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发布，里程碑式的产品，性能提高，完整的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API</a:t>
                      </a:r>
                      <a:endParaRPr lang="zh-CN" altLang="zh-CN" sz="105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latin typeface="Times New Roman"/>
                          <a:ea typeface="宋体"/>
                          <a:cs typeface="Times New Roman"/>
                        </a:rPr>
                        <a:t>1999</a:t>
                      </a:r>
                      <a:r>
                        <a:rPr lang="zh-CN" sz="900" kern="100" dirty="0">
                          <a:latin typeface="Times New Roman"/>
                          <a:ea typeface="宋体"/>
                          <a:cs typeface="Times New Roman"/>
                        </a:rPr>
                        <a:t>年</a:t>
                      </a:r>
                      <a:r>
                        <a:rPr lang="en-US" sz="900" kern="100" dirty="0">
                          <a:latin typeface="Times New Roman"/>
                          <a:ea typeface="宋体"/>
                          <a:cs typeface="Times New Roman"/>
                        </a:rPr>
                        <a:t>6</a:t>
                      </a:r>
                      <a:r>
                        <a:rPr lang="zh-CN" sz="900" kern="100" dirty="0">
                          <a:latin typeface="Times New Roman"/>
                          <a:ea typeface="宋体"/>
                          <a:cs typeface="Times New Roman"/>
                        </a:rPr>
                        <a:t>月</a:t>
                      </a:r>
                      <a:endParaRPr lang="zh-CN" sz="105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Java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三个版本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标准版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(J2SE)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，企业版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(J2EE)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，微型版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(J2ME)</a:t>
                      </a:r>
                      <a:endParaRPr lang="zh-CN" altLang="zh-CN" sz="105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156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2000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年</a:t>
                      </a: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5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月</a:t>
                      </a: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8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日</a:t>
                      </a:r>
                      <a:endParaRPr lang="en-US" sz="9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JDK 1.3</a:t>
                      </a:r>
                      <a:endParaRPr lang="zh-CN" altLang="zh-CN" sz="105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JDK1.3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发布，对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1.2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版进行改进，扩展标准类库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348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2000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年</a:t>
                      </a: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5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月</a:t>
                      </a: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29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日</a:t>
                      </a:r>
                      <a:endParaRPr lang="en-US" sz="9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JDK 1.4</a:t>
                      </a:r>
                      <a:endParaRPr lang="zh-CN" altLang="zh-CN" sz="105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JDK 1.4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正式发布，提高系统性能，修正一些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Bug</a:t>
                      </a:r>
                      <a:endParaRPr lang="zh-CN" altLang="zh-CN" sz="105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2001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年</a:t>
                      </a: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9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月</a:t>
                      </a: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24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日</a:t>
                      </a:r>
                      <a:endParaRPr lang="en-US" sz="9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J2SE 1.3</a:t>
                      </a:r>
                      <a:endParaRPr lang="zh-CN" altLang="zh-CN" sz="105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J2SE 1.3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正式发布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431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2002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年</a:t>
                      </a: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2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月</a:t>
                      </a: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26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日</a:t>
                      </a:r>
                      <a:endParaRPr lang="en-US" sz="9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J2SE 1.4</a:t>
                      </a:r>
                      <a:endParaRPr lang="zh-CN" altLang="zh-CN" sz="105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计算能力有了大幅提升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2004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年</a:t>
                      </a: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9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月</a:t>
                      </a: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30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日</a:t>
                      </a:r>
                      <a:endParaRPr lang="en-US" sz="9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J2SE 5.0</a:t>
                      </a:r>
                      <a:endParaRPr lang="zh-CN" altLang="zh-CN" sz="105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Java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语言发展史上的重要里程碑，从该版本开始，增加了泛型类、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for-each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循环、可变元参数，自动打包、枚举、静态导入和元数据等技术，为了表示该版本的重要性，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J2SE1.5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更名为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Java SE 5.0</a:t>
                      </a:r>
                      <a:endParaRPr lang="zh-CN" altLang="zh-CN" sz="105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290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latin typeface="Times New Roman"/>
                          <a:ea typeface="宋体"/>
                          <a:cs typeface="Times New Roman"/>
                        </a:rPr>
                        <a:t>2005</a:t>
                      </a:r>
                      <a:r>
                        <a:rPr lang="zh-CN" sz="900" kern="100" dirty="0">
                          <a:latin typeface="Times New Roman"/>
                          <a:ea typeface="宋体"/>
                          <a:cs typeface="Times New Roman"/>
                        </a:rPr>
                        <a:t>年</a:t>
                      </a:r>
                      <a:r>
                        <a:rPr lang="en-US" sz="900" kern="100" dirty="0">
                          <a:latin typeface="Times New Roman"/>
                          <a:ea typeface="宋体"/>
                          <a:cs typeface="Times New Roman"/>
                        </a:rPr>
                        <a:t>6</a:t>
                      </a:r>
                      <a:r>
                        <a:rPr lang="zh-CN" sz="900" kern="100" dirty="0">
                          <a:latin typeface="Times New Roman"/>
                          <a:ea typeface="宋体"/>
                          <a:cs typeface="Times New Roman"/>
                        </a:rPr>
                        <a:t>月</a:t>
                      </a:r>
                      <a:endParaRPr lang="zh-CN" sz="105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Java SE 6.0</a:t>
                      </a:r>
                      <a:endParaRPr lang="zh-CN" altLang="zh-CN" sz="105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发布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Java SE 6.0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，此时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Java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的各种版本已更名，取消数字“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”分别更名为：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Java EE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、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Java SE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、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Java ME</a:t>
                      </a:r>
                      <a:endParaRPr lang="zh-CN" altLang="zh-CN" sz="105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246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latin typeface="Times New Roman"/>
                          <a:ea typeface="宋体"/>
                          <a:cs typeface="Times New Roman"/>
                        </a:rPr>
                        <a:t>2006</a:t>
                      </a:r>
                      <a:r>
                        <a:rPr lang="zh-CN" sz="900" kern="100" dirty="0">
                          <a:latin typeface="Times New Roman"/>
                          <a:ea typeface="宋体"/>
                          <a:cs typeface="Times New Roman"/>
                        </a:rPr>
                        <a:t>年</a:t>
                      </a:r>
                      <a:r>
                        <a:rPr lang="en-US" sz="900" kern="100" dirty="0">
                          <a:latin typeface="Times New Roman"/>
                          <a:ea typeface="宋体"/>
                          <a:cs typeface="Times New Roman"/>
                        </a:rPr>
                        <a:t>12</a:t>
                      </a:r>
                      <a:r>
                        <a:rPr lang="zh-CN" sz="900" kern="100" dirty="0">
                          <a:latin typeface="Times New Roman"/>
                          <a:ea typeface="宋体"/>
                          <a:cs typeface="Times New Roman"/>
                        </a:rPr>
                        <a:t>月</a:t>
                      </a:r>
                      <a:endParaRPr lang="zh-CN" sz="105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JRE 6.0</a:t>
                      </a:r>
                      <a:endParaRPr lang="zh-CN" altLang="zh-CN" sz="105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SUN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公司发布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JRE6.0</a:t>
                      </a:r>
                      <a:endParaRPr lang="zh-CN" altLang="zh-CN" sz="105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2009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年</a:t>
                      </a: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04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月</a:t>
                      </a: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20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日</a:t>
                      </a:r>
                      <a:endParaRPr lang="en-US" sz="9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收购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甲骨文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74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亿美元收购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Sun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，获得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Java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版权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5752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2011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年</a:t>
                      </a: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7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月</a:t>
                      </a:r>
                      <a:r>
                        <a:rPr 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28</a:t>
                      </a:r>
                      <a:r>
                        <a:rPr lang="zh-CN" altLang="en-US" sz="900" kern="100" dirty="0">
                          <a:solidFill>
                            <a:schemeClr val="tx1"/>
                          </a:solidFill>
                          <a:latin typeface="Times New Roman"/>
                          <a:ea typeface="宋体"/>
                          <a:cs typeface="Times New Roman"/>
                        </a:rPr>
                        <a:t>日</a:t>
                      </a:r>
                      <a:endParaRPr lang="en-US" sz="900" kern="100" dirty="0">
                        <a:solidFill>
                          <a:schemeClr val="tx1"/>
                        </a:solidFill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Java SE 7.0</a:t>
                      </a:r>
                      <a:endParaRPr lang="zh-CN" altLang="zh-CN" sz="105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甲骨文发布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JavaSE7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正式版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431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latin typeface="Times New Roman"/>
                          <a:ea typeface="宋体"/>
                          <a:cs typeface="Times New Roman"/>
                        </a:rPr>
                        <a:t>2014</a:t>
                      </a:r>
                      <a:r>
                        <a:rPr lang="zh-CN" sz="900" kern="100" dirty="0">
                          <a:latin typeface="Times New Roman"/>
                          <a:ea typeface="宋体"/>
                          <a:cs typeface="Times New Roman"/>
                        </a:rPr>
                        <a:t>年</a:t>
                      </a:r>
                      <a:r>
                        <a:rPr lang="en-US" sz="900" kern="100" dirty="0">
                          <a:latin typeface="Times New Roman"/>
                          <a:ea typeface="宋体"/>
                          <a:cs typeface="Times New Roman"/>
                        </a:rPr>
                        <a:t>3</a:t>
                      </a:r>
                      <a:r>
                        <a:rPr lang="zh-CN" sz="900" kern="100" dirty="0">
                          <a:latin typeface="Times New Roman"/>
                          <a:ea typeface="宋体"/>
                          <a:cs typeface="Times New Roman"/>
                        </a:rPr>
                        <a:t>月</a:t>
                      </a:r>
                      <a:endParaRPr lang="zh-CN" sz="105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Java SE 8.0</a:t>
                      </a:r>
                      <a:endParaRPr lang="zh-CN" altLang="zh-CN" sz="105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又一里程碑，甲骨文发布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Java SE 8.0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，增加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Lambda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、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Default Method</a:t>
                      </a:r>
                      <a:r>
                        <a:rPr lang="zh-CN" altLang="zh-CN" sz="105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等新特性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1.1.2  Java</a:t>
            </a:r>
            <a:r>
              <a:rPr lang="zh-CN" altLang="en-US"/>
              <a:t>发展史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25AC83-085F-443F-9616-579E87DA3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0"/>
            <a:ext cx="35480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878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0" y="642924"/>
            <a:ext cx="4135414" cy="4286260"/>
          </a:xfrm>
        </p:spPr>
        <p:txBody>
          <a:bodyPr/>
          <a:lstStyle/>
          <a:p>
            <a:r>
              <a:rPr lang="zh-CN" altLang="en-US" dirty="0"/>
              <a:t>资源免费</a:t>
            </a:r>
            <a:endParaRPr lang="en-US" altLang="zh-CN" dirty="0"/>
          </a:p>
          <a:p>
            <a:r>
              <a:rPr lang="zh-CN" altLang="en-US" dirty="0"/>
              <a:t>跨平台</a:t>
            </a:r>
            <a:endParaRPr lang="en-US" altLang="zh-CN" dirty="0"/>
          </a:p>
          <a:p>
            <a:r>
              <a:rPr lang="zh-CN" altLang="en-US" dirty="0"/>
              <a:t>健壮、安全</a:t>
            </a:r>
            <a:endParaRPr lang="en-US" altLang="zh-CN" dirty="0"/>
          </a:p>
          <a:p>
            <a:r>
              <a:rPr lang="zh-CN" altLang="en-US" dirty="0"/>
              <a:t>高性能</a:t>
            </a:r>
            <a:endParaRPr lang="en-US" altLang="zh-CN" dirty="0"/>
          </a:p>
          <a:p>
            <a:r>
              <a:rPr lang="zh-CN" altLang="en-US" dirty="0"/>
              <a:t>简单</a:t>
            </a:r>
            <a:endParaRPr lang="en-US" altLang="zh-CN" dirty="0"/>
          </a:p>
          <a:p>
            <a:r>
              <a:rPr lang="zh-CN" altLang="en-US" dirty="0"/>
              <a:t>面向对象</a:t>
            </a:r>
            <a:endParaRPr lang="en-US" altLang="zh-CN" dirty="0"/>
          </a:p>
          <a:p>
            <a:r>
              <a:rPr lang="zh-CN" altLang="en-US" dirty="0"/>
              <a:t>动态性</a:t>
            </a:r>
            <a:endParaRPr lang="en-US" altLang="zh-CN" dirty="0"/>
          </a:p>
          <a:p>
            <a:r>
              <a:rPr lang="zh-CN" altLang="en-US" dirty="0"/>
              <a:t>多线程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1.2.1  Java</a:t>
            </a:r>
            <a:r>
              <a:rPr lang="zh-CN" altLang="en-US"/>
              <a:t>语言优势</a:t>
            </a:r>
            <a:endParaRPr lang="zh-CN" altLang="en-US" dirty="0"/>
          </a:p>
        </p:txBody>
      </p:sp>
      <p:pic>
        <p:nvPicPr>
          <p:cNvPr id="6" name="图片 5" descr="图片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58" y="785800"/>
            <a:ext cx="4041648" cy="3974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9" y="857241"/>
            <a:ext cx="8207375" cy="2428890"/>
          </a:xfrm>
        </p:spPr>
        <p:txBody>
          <a:bodyPr/>
          <a:lstStyle/>
          <a:p>
            <a:pPr lvl="0"/>
            <a:r>
              <a:rPr lang="en-US" altLang="en-US" dirty="0"/>
              <a:t>Java SE</a:t>
            </a:r>
            <a:r>
              <a:rPr lang="zh-CN" altLang="en-US" dirty="0"/>
              <a:t>（</a:t>
            </a:r>
            <a:r>
              <a:rPr lang="en-US" altLang="en-US" dirty="0"/>
              <a:t>Java Standard Edition</a:t>
            </a:r>
            <a:r>
              <a:rPr lang="zh-CN" altLang="en-US" dirty="0"/>
              <a:t>，</a:t>
            </a:r>
            <a:r>
              <a:rPr lang="en-US" altLang="en-US" dirty="0"/>
              <a:t>Java</a:t>
            </a:r>
            <a:r>
              <a:rPr lang="zh-CN" altLang="en-US" dirty="0"/>
              <a:t>标准版）</a:t>
            </a:r>
          </a:p>
          <a:p>
            <a:pPr lvl="0"/>
            <a:r>
              <a:rPr lang="en-US" altLang="en-US" dirty="0"/>
              <a:t>Java EE</a:t>
            </a:r>
            <a:r>
              <a:rPr lang="zh-CN" altLang="en-US" dirty="0"/>
              <a:t>（</a:t>
            </a:r>
            <a:r>
              <a:rPr lang="en-US" altLang="en-US" dirty="0"/>
              <a:t>Java Enterprise Edition</a:t>
            </a:r>
            <a:r>
              <a:rPr lang="zh-CN" altLang="en-US" dirty="0"/>
              <a:t>，</a:t>
            </a:r>
            <a:r>
              <a:rPr lang="en-US" altLang="en-US" dirty="0"/>
              <a:t>Java</a:t>
            </a:r>
            <a:r>
              <a:rPr lang="zh-CN" altLang="en-US" dirty="0"/>
              <a:t>企业版）</a:t>
            </a:r>
          </a:p>
          <a:p>
            <a:pPr lvl="0"/>
            <a:r>
              <a:rPr lang="en-US" altLang="en-US" dirty="0"/>
              <a:t>Java ME</a:t>
            </a:r>
            <a:r>
              <a:rPr lang="zh-CN" altLang="en-US" dirty="0"/>
              <a:t>（</a:t>
            </a:r>
            <a:r>
              <a:rPr lang="en-US" altLang="en-US" dirty="0"/>
              <a:t>Java Micro Edition</a:t>
            </a:r>
            <a:r>
              <a:rPr lang="zh-CN" altLang="en-US" dirty="0"/>
              <a:t>，</a:t>
            </a:r>
            <a:r>
              <a:rPr lang="en-US" altLang="en-US" dirty="0"/>
              <a:t>Java</a:t>
            </a:r>
            <a:r>
              <a:rPr lang="zh-CN" altLang="en-US" dirty="0"/>
              <a:t>微型版）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1.2.2  Java</a:t>
            </a:r>
            <a:r>
              <a:rPr lang="zh-CN" altLang="en-US"/>
              <a:t>应用平台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145" name="Object 1"/>
          <p:cNvGraphicFramePr>
            <a:graphicFrameLocks noChangeAspect="1"/>
          </p:cNvGraphicFramePr>
          <p:nvPr/>
        </p:nvGraphicFramePr>
        <p:xfrm>
          <a:off x="1142976" y="857238"/>
          <a:ext cx="6929486" cy="3750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743360" imgH="2861004" progId="Visio.Drawing.11">
                  <p:embed/>
                </p:oleObj>
              </mc:Choice>
              <mc:Fallback>
                <p:oleObj name="Visio" r:id="rId4" imgW="4743360" imgH="2861004" progId="Visio.Drawing.11">
                  <p:embed/>
                  <p:pic>
                    <p:nvPicPr>
                      <p:cNvPr id="614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976" y="857238"/>
                        <a:ext cx="6929486" cy="37502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  <a:r>
              <a:rPr dirty="0"/>
              <a:t>应用平台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 dirty="0"/>
              <a:t>JDK</a:t>
            </a:r>
            <a:r>
              <a:rPr lang="zh-CN" altLang="en-US" dirty="0"/>
              <a:t>（</a:t>
            </a:r>
            <a:r>
              <a:rPr lang="en-US" altLang="en-US" dirty="0"/>
              <a:t>Java Development Kit</a:t>
            </a:r>
            <a:r>
              <a:rPr lang="zh-CN" altLang="en-US" dirty="0"/>
              <a:t>，</a:t>
            </a:r>
            <a:r>
              <a:rPr lang="en-US" altLang="en-US" dirty="0"/>
              <a:t>Java</a:t>
            </a:r>
            <a:r>
              <a:rPr lang="zh-CN" altLang="en-US" dirty="0"/>
              <a:t>开发工具包）</a:t>
            </a:r>
          </a:p>
          <a:p>
            <a:pPr lvl="0"/>
            <a:r>
              <a:rPr lang="en-US" altLang="en-US" dirty="0"/>
              <a:t>JRE</a:t>
            </a:r>
            <a:r>
              <a:rPr lang="zh-CN" altLang="en-US" dirty="0"/>
              <a:t>（</a:t>
            </a:r>
            <a:r>
              <a:rPr lang="en-US" altLang="en-US" dirty="0"/>
              <a:t>Java Runtime Environment</a:t>
            </a:r>
            <a:r>
              <a:rPr lang="zh-CN" altLang="en-US" dirty="0"/>
              <a:t>，</a:t>
            </a:r>
            <a:r>
              <a:rPr lang="en-US" altLang="en-US" dirty="0"/>
              <a:t>Java</a:t>
            </a:r>
            <a:r>
              <a:rPr lang="zh-CN" altLang="en-US" dirty="0"/>
              <a:t>运行时环境）</a:t>
            </a:r>
            <a:endParaRPr lang="en-US" altLang="zh-CN" dirty="0"/>
          </a:p>
          <a:p>
            <a:pPr lvl="0"/>
            <a:r>
              <a:rPr lang="en-US" altLang="en-US" dirty="0"/>
              <a:t>JVM</a:t>
            </a:r>
            <a:r>
              <a:rPr lang="zh-CN" altLang="en-US" dirty="0"/>
              <a:t>（</a:t>
            </a:r>
            <a:r>
              <a:rPr lang="en-US" altLang="en-US" dirty="0"/>
              <a:t>Java Virtual Machine</a:t>
            </a:r>
            <a:r>
              <a:rPr lang="zh-CN" altLang="en-US" dirty="0"/>
              <a:t>，</a:t>
            </a:r>
            <a:r>
              <a:rPr lang="en-US" altLang="en-US" dirty="0"/>
              <a:t>Java</a:t>
            </a:r>
            <a:r>
              <a:rPr lang="zh-CN" altLang="en-US" dirty="0"/>
              <a:t>虚拟机）</a:t>
            </a:r>
            <a:endParaRPr lang="en-US" altLang="zh-CN" dirty="0"/>
          </a:p>
          <a:p>
            <a:pPr lvl="0"/>
            <a:r>
              <a:rPr lang="en-US" altLang="en-US" dirty="0"/>
              <a:t>SDK</a:t>
            </a:r>
            <a:r>
              <a:rPr lang="zh-CN" altLang="en-US" dirty="0"/>
              <a:t>（</a:t>
            </a:r>
            <a:r>
              <a:rPr lang="en-US" altLang="en-US" dirty="0"/>
              <a:t>Software Development Kit</a:t>
            </a:r>
            <a:r>
              <a:rPr lang="zh-CN" altLang="en-US" dirty="0"/>
              <a:t>，开发工具包）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1.2.3 </a:t>
            </a:r>
            <a:r>
              <a:rPr lang="zh-CN" altLang="en-US"/>
              <a:t>专有名词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JVM</a:t>
            </a:r>
            <a:r>
              <a:rPr dirty="0"/>
              <a:t>、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JRE</a:t>
            </a:r>
            <a:r>
              <a:rPr dirty="0"/>
              <a:t>和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JDK</a:t>
            </a:r>
            <a:r>
              <a:rPr dirty="0"/>
              <a:t>关系</a:t>
            </a:r>
            <a:endParaRPr lang="zh-CN" altLang="en-US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1214414" y="1142990"/>
          <a:ext cx="5286412" cy="3000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374650" imgH="1305554" progId="Visio.Drawing.11">
                  <p:embed/>
                </p:oleObj>
              </mc:Choice>
              <mc:Fallback>
                <p:oleObj name="Visio" r:id="rId4" imgW="2374650" imgH="1305554" progId="Visio.Drawing.11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4" y="1142990"/>
                        <a:ext cx="5286412" cy="30003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4" y="714362"/>
            <a:ext cx="8207375" cy="3750469"/>
          </a:xfrm>
        </p:spPr>
        <p:txBody>
          <a:bodyPr/>
          <a:lstStyle/>
          <a:p>
            <a:pPr lvl="0"/>
            <a:r>
              <a:rPr lang="en-US" altLang="en-US" dirty="0"/>
              <a:t>JVM</a:t>
            </a:r>
            <a:r>
              <a:rPr lang="zh-CN" altLang="en-US" dirty="0"/>
              <a:t>附着在具体的操作系统之上，将字节码转换为特定机器上的机器码，然后在特定的机器上运行。</a:t>
            </a:r>
            <a:r>
              <a:rPr lang="en-US" altLang="en-US" dirty="0"/>
              <a:t>JVM</a:t>
            </a:r>
            <a:r>
              <a:rPr lang="zh-CN" altLang="en-US" dirty="0"/>
              <a:t>跨平台原理如图所示：</a:t>
            </a: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1.2.4 </a:t>
            </a:r>
            <a:r>
              <a:rPr lang="en-US" altLang="zh-CN"/>
              <a:t>Java</a:t>
            </a:r>
            <a:r>
              <a:rPr lang="zh-CN" altLang="en-US"/>
              <a:t>跨平台原理</a:t>
            </a:r>
            <a:endParaRPr lang="zh-CN" altLang="en-US" dirty="0"/>
          </a:p>
        </p:txBody>
      </p:sp>
      <p:pic>
        <p:nvPicPr>
          <p:cNvPr id="5222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08" y="1785932"/>
            <a:ext cx="4894236" cy="3239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>
            <a:extLst>
              <a:ext uri="{FF2B5EF4-FFF2-40B4-BE49-F238E27FC236}">
                <a16:creationId xmlns:a16="http://schemas.microsoft.com/office/drawing/2014/main" id="{2C848E5F-F388-4BCB-A806-A0123F3CD56E}"/>
              </a:ext>
            </a:extLst>
          </p:cNvPr>
          <p:cNvSpPr txBox="1">
            <a:spLocks/>
          </p:cNvSpPr>
          <p:nvPr/>
        </p:nvSpPr>
        <p:spPr bwMode="auto">
          <a:xfrm>
            <a:off x="30644" y="2139701"/>
            <a:ext cx="793088" cy="432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华文细黑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华文细黑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华文细黑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华文细黑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r>
              <a:rPr lang="zh-CN" altLang="en-US" dirty="0"/>
              <a:t>超星学习通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6C3B16-5E41-4A71-A8DB-26DD3828A4C4}"/>
              </a:ext>
            </a:extLst>
          </p:cNvPr>
          <p:cNvSpPr txBox="1"/>
          <p:nvPr/>
        </p:nvSpPr>
        <p:spPr bwMode="auto">
          <a:xfrm>
            <a:off x="3455991" y="529312"/>
            <a:ext cx="4788417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000" dirty="0"/>
              <a:t>头歌 </a:t>
            </a:r>
            <a:r>
              <a:rPr lang="en-US" altLang="zh-CN" sz="2000" dirty="0" err="1">
                <a:solidFill>
                  <a:srgbClr val="FF0000"/>
                </a:solidFill>
              </a:rPr>
              <a:t>EduCoder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0000CC"/>
                </a:solidFill>
              </a:rPr>
              <a:t>https://www.educoder.net/</a:t>
            </a:r>
            <a:endParaRPr lang="en-US" altLang="zh-CN" sz="2000" dirty="0">
              <a:solidFill>
                <a:srgbClr val="0000CC"/>
              </a:solidFill>
            </a:endParaRPr>
          </a:p>
          <a:p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D6D1B9-B06B-ECBB-F268-C59C02CE4E58}"/>
              </a:ext>
            </a:extLst>
          </p:cNvPr>
          <p:cNvSpPr txBox="1"/>
          <p:nvPr/>
        </p:nvSpPr>
        <p:spPr bwMode="auto">
          <a:xfrm>
            <a:off x="3378508" y="1347614"/>
            <a:ext cx="5765492" cy="19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教学课堂邀请</a:t>
            </a:r>
            <a:r>
              <a:rPr lang="en-US" altLang="zh-CN" dirty="0"/>
              <a:t>】</a:t>
            </a:r>
            <a:r>
              <a:rPr lang="zh-CN" altLang="en-US" dirty="0"/>
              <a:t>张炳老师邀请您加入头歌平台教学课堂</a:t>
            </a:r>
            <a:r>
              <a:rPr lang="en-US" altLang="zh-CN" dirty="0"/>
              <a:t>-《</a:t>
            </a:r>
            <a:r>
              <a:rPr lang="en-US" altLang="zh-CN" dirty="0" err="1"/>
              <a:t>Javaweb</a:t>
            </a:r>
            <a:r>
              <a:rPr lang="zh-CN" altLang="en-US" dirty="0"/>
              <a:t>开发技术（</a:t>
            </a:r>
            <a:r>
              <a:rPr lang="en-US" altLang="zh-CN" dirty="0"/>
              <a:t>2024</a:t>
            </a:r>
            <a:r>
              <a:rPr lang="zh-CN" altLang="en-US" dirty="0"/>
              <a:t>）</a:t>
            </a:r>
            <a:r>
              <a:rPr lang="en-US" altLang="zh-CN" dirty="0"/>
              <a:t>》</a:t>
            </a:r>
            <a:r>
              <a:rPr lang="zh-CN" altLang="en-US" dirty="0"/>
              <a:t>的</a:t>
            </a:r>
            <a:r>
              <a:rPr lang="en-US" altLang="zh-CN" dirty="0"/>
              <a:t>2024</a:t>
            </a:r>
            <a:r>
              <a:rPr lang="zh-CN" altLang="en-US" dirty="0"/>
              <a:t>春</a:t>
            </a:r>
            <a:r>
              <a:rPr lang="zh-CN" altLang="en-US" b="1" dirty="0">
                <a:solidFill>
                  <a:srgbClr val="0000CC"/>
                </a:solidFill>
                <a:highlight>
                  <a:srgbClr val="FFFF00"/>
                </a:highlight>
              </a:rPr>
              <a:t>（</a:t>
            </a:r>
            <a:r>
              <a:rPr lang="en-US" altLang="zh-CN" b="1" dirty="0">
                <a:solidFill>
                  <a:srgbClr val="0000CC"/>
                </a:solidFill>
                <a:highlight>
                  <a:srgbClr val="FFFF00"/>
                </a:highlight>
              </a:rPr>
              <a:t>1-2</a:t>
            </a:r>
            <a:r>
              <a:rPr lang="zh-CN" altLang="en-US" b="1" dirty="0">
                <a:solidFill>
                  <a:srgbClr val="0000CC"/>
                </a:solidFill>
                <a:highlight>
                  <a:srgbClr val="FFFF00"/>
                </a:highlight>
              </a:rPr>
              <a:t>班）</a:t>
            </a:r>
            <a:r>
              <a:rPr lang="zh-CN" altLang="en-US" dirty="0"/>
              <a:t>分班，您可以复制邀请码，在下方的链接中，点击“加入课堂”按钮加入该教学课堂。</a:t>
            </a:r>
          </a:p>
          <a:p>
            <a:r>
              <a:rPr lang="zh-CN" altLang="en-US" dirty="0"/>
              <a:t>链接：</a:t>
            </a:r>
            <a:r>
              <a:rPr lang="en-US" altLang="zh-CN" dirty="0"/>
              <a:t>https://www.educoder.net/classrooms</a:t>
            </a:r>
          </a:p>
          <a:p>
            <a:r>
              <a:rPr lang="zh-CN" altLang="en-US" dirty="0"/>
              <a:t>邀请码：</a:t>
            </a:r>
            <a:r>
              <a:rPr lang="en-US" altLang="zh-CN" sz="2800" b="1" dirty="0">
                <a:solidFill>
                  <a:srgbClr val="0000CC"/>
                </a:solidFill>
              </a:rPr>
              <a:t>RF687Z</a:t>
            </a:r>
            <a:endParaRPr lang="zh-CN" altLang="en-US" sz="2800" b="1" dirty="0">
              <a:solidFill>
                <a:srgbClr val="0000CC"/>
              </a:solidFill>
              <a:ea typeface="Adobe 黑体 Std R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CD0D0D-45CC-7468-3508-F5373DE4A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3233338"/>
            <a:ext cx="5940152" cy="18338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0ABFCF-B4BF-2FFE-88A8-CF3D63F75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05" y="843558"/>
            <a:ext cx="2481627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87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 dirty="0"/>
              <a:t>Java</a:t>
            </a:r>
            <a:r>
              <a:rPr lang="zh-CN" altLang="en-US" dirty="0"/>
              <a:t>字节码的跨平台使</a:t>
            </a:r>
            <a:r>
              <a:rPr lang="en-US" altLang="en-US" dirty="0"/>
              <a:t>Java</a:t>
            </a:r>
            <a:r>
              <a:rPr lang="zh-CN" altLang="en-US" dirty="0"/>
              <a:t>程序具有“一次编译随处运行”的特性</a:t>
            </a:r>
            <a:r>
              <a:rPr lang="en-US" altLang="zh-CN" dirty="0"/>
              <a:t>,</a:t>
            </a:r>
            <a:r>
              <a:rPr lang="zh-CN" altLang="en-US" dirty="0"/>
              <a:t>流程如下：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“一次编译随处运行”流程</a:t>
            </a:r>
            <a:endParaRPr lang="zh-CN" altLang="en-US" dirty="0"/>
          </a:p>
        </p:txBody>
      </p:sp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198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034116"/>
              </p:ext>
            </p:extLst>
          </p:nvPr>
        </p:nvGraphicFramePr>
        <p:xfrm>
          <a:off x="947178" y="2211710"/>
          <a:ext cx="7715304" cy="171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140885" imgH="1361275" progId="Visio.Drawing.11">
                  <p:embed/>
                </p:oleObj>
              </mc:Choice>
              <mc:Fallback>
                <p:oleObj name="Visio" r:id="rId4" imgW="6140885" imgH="1361275" progId="Visio.Drawing.11">
                  <p:embed/>
                  <p:pic>
                    <p:nvPicPr>
                      <p:cNvPr id="4198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178" y="2211710"/>
                        <a:ext cx="7715304" cy="171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VM</a:t>
            </a:r>
            <a:r>
              <a:rPr dirty="0">
                <a:latin typeface="+mn-ea"/>
              </a:rPr>
              <a:t>的运行过程</a:t>
            </a:r>
            <a:endParaRPr lang="zh-CN" altLang="en-US" dirty="0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993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352215"/>
              </p:ext>
            </p:extLst>
          </p:nvPr>
        </p:nvGraphicFramePr>
        <p:xfrm>
          <a:off x="1714480" y="714362"/>
          <a:ext cx="5214974" cy="4305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346650" imgH="2926781" progId="Visio.Drawing.11">
                  <p:embed/>
                </p:oleObj>
              </mc:Choice>
              <mc:Fallback>
                <p:oleObj name="Visio" r:id="rId4" imgW="3346650" imgH="2926781" progId="Visio.Drawing.11">
                  <p:embed/>
                  <p:pic>
                    <p:nvPicPr>
                      <p:cNvPr id="3993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480" y="714362"/>
                        <a:ext cx="5214974" cy="43056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2200" dirty="0">
                <a:latin typeface="+mn-ea"/>
              </a:rPr>
              <a:t>解释执行方式</a:t>
            </a:r>
            <a:endParaRPr sz="2200" dirty="0">
              <a:latin typeface="+mn-ea"/>
            </a:endParaRPr>
          </a:p>
          <a:p>
            <a:pPr lvl="0"/>
            <a:r>
              <a:rPr lang="zh-CN" altLang="en-US" sz="2200" dirty="0">
                <a:latin typeface="+mn-ea"/>
              </a:rPr>
              <a:t>即时编译方式（即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JIT</a:t>
            </a:r>
            <a:r>
              <a:rPr lang="en-US" altLang="en-US" sz="2200" dirty="0">
                <a:latin typeface="+mn-ea"/>
              </a:rPr>
              <a:t>)</a:t>
            </a:r>
            <a:endParaRPr lang="zh-CN" altLang="en-US" sz="2200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dirty="0">
                <a:latin typeface="+mn-ea"/>
              </a:rPr>
              <a:t>字节码执行方式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“垃圾回收”（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GC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Garbage Collection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）就是清理不再使用的对象，释放内存空间，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程序的内存分配和回收都是由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JRE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在后台自动进行的。</a:t>
            </a:r>
          </a:p>
          <a:p>
            <a:pPr lvl="0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垃圾回收特点：</a:t>
            </a: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内存优化</a:t>
            </a: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动态回收</a:t>
            </a: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回收的不确定性</a:t>
            </a: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占用系统开销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1.2.5 </a:t>
            </a:r>
            <a:r>
              <a:rPr lang="zh-CN" altLang="en-US"/>
              <a:t>垃圾回收机制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9" y="857240"/>
            <a:ext cx="8207375" cy="2928955"/>
          </a:xfrm>
        </p:spPr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步骤一 下载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JDK</a:t>
            </a:r>
          </a:p>
          <a:p>
            <a:pPr>
              <a:buNone/>
            </a:pPr>
            <a:r>
              <a:rPr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进入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Oracle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官方网站可以下载最新版本的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JDK</a:t>
            </a: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	Oracle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官方网站：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  <a:hlinkClick r:id="rId4"/>
              </a:rPr>
              <a:t>http://www.oracle.com</a:t>
            </a: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	JDK8</a:t>
            </a:r>
            <a:r>
              <a:rPr lang="zh-CN" altLang="en-US" sz="1800" dirty="0">
                <a:latin typeface="Times New Roman" pitchFamily="18" charset="0"/>
                <a:cs typeface="Times New Roman" pitchFamily="18" charset="0"/>
              </a:rPr>
              <a:t>的下载地址：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en-US" sz="1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https://www.oracle.com/java/technologies/javase/javase-jdk8-downloads.html</a:t>
            </a:r>
            <a:r>
              <a:rPr lang="en-US" altLang="en-US" sz="1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dirty="0">
              <a:solidFill>
                <a:srgbClr val="0000CC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1.3.1  J</a:t>
            </a:r>
            <a:r>
              <a:rPr lang="en-US" altLang="zh-CN"/>
              <a:t>DK</a:t>
            </a:r>
            <a:r>
              <a:rPr lang="zh-CN" altLang="en-US"/>
              <a:t>安装配置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928662" y="3786196"/>
            <a:ext cx="7143800" cy="1142990"/>
          </a:xfrm>
        </p:spPr>
        <p:txBody>
          <a:bodyPr/>
          <a:lstStyle/>
          <a:p>
            <a:r>
              <a:rPr dirty="0"/>
              <a:t> 由于不同版本的下载地址会经常发生变化，最有效的方法是访问官方网站，通过导航找到下载页面；如果是</a:t>
            </a:r>
            <a:r>
              <a:rPr lang="en-US" dirty="0"/>
              <a:t>64</a:t>
            </a:r>
            <a:r>
              <a:rPr dirty="0"/>
              <a:t>位操作系统，则下载对应的“</a:t>
            </a:r>
            <a:r>
              <a:rPr lang="en-US" dirty="0"/>
              <a:t>X64</a:t>
            </a:r>
            <a:r>
              <a:rPr dirty="0"/>
              <a:t>”版本。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7052" y="3857634"/>
            <a:ext cx="484014" cy="4840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2061" y="4310593"/>
            <a:ext cx="593725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仿宋 Std R" pitchFamily="18" charset="-122"/>
                <a:ea typeface="Adobe 仿宋 Std R" pitchFamily="18" charset="-122"/>
              </a:rPr>
              <a:t>注意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>
                <a:latin typeface="+mn-ea"/>
              </a:rPr>
              <a:t>运行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JDK</a:t>
            </a:r>
            <a:r>
              <a:rPr lang="zh-CN" altLang="en-US" sz="2200" dirty="0">
                <a:latin typeface="+mn-ea"/>
              </a:rPr>
              <a:t>的安装文件，如下图所示：</a:t>
            </a:r>
            <a:endParaRPr lang="en-US" altLang="zh-CN" sz="2200" dirty="0">
              <a:latin typeface="+mn-ea"/>
            </a:endParaRPr>
          </a:p>
          <a:p>
            <a:pPr>
              <a:buNone/>
            </a:pPr>
            <a:endParaRPr lang="en-US" altLang="zh-CN" sz="2200" dirty="0">
              <a:latin typeface="+mn-ea"/>
            </a:endParaRPr>
          </a:p>
          <a:p>
            <a:endParaRPr lang="zh-CN" altLang="en-US" sz="2200" dirty="0">
              <a:latin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+mn-ea"/>
              </a:rPr>
              <a:t>步骤二 安装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JDK</a:t>
            </a:r>
            <a:endParaRPr lang="zh-CN" altLang="en-US" dirty="0"/>
          </a:p>
        </p:txBody>
      </p:sp>
      <p:pic>
        <p:nvPicPr>
          <p:cNvPr id="7" name="图片 6" descr="未命名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1643056"/>
            <a:ext cx="3929090" cy="29965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>
                <a:latin typeface="+mn-ea"/>
              </a:rPr>
              <a:t>点击“下一步”按钮，出现下图对话框：</a:t>
            </a:r>
            <a:endParaRPr lang="en-US" altLang="zh-CN" sz="2200" dirty="0">
              <a:latin typeface="+mn-ea"/>
            </a:endParaRPr>
          </a:p>
          <a:p>
            <a:pPr>
              <a:buNone/>
            </a:pPr>
            <a:endParaRPr lang="en-US" altLang="zh-CN" sz="2200" dirty="0">
              <a:latin typeface="+mn-ea"/>
            </a:endParaRPr>
          </a:p>
          <a:p>
            <a:endParaRPr lang="zh-CN" altLang="en-US" sz="2200" dirty="0">
              <a:latin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未命名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56" y="1571618"/>
            <a:ext cx="4308878" cy="328614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>
                <a:latin typeface="+mn-ea"/>
              </a:rPr>
              <a:t>单击“下一步”按钮进行安装，安装完成后出现下图对话框：</a:t>
            </a:r>
            <a:endParaRPr lang="en-US" altLang="zh-CN" sz="2200" dirty="0">
              <a:latin typeface="+mn-ea"/>
            </a:endParaRPr>
          </a:p>
          <a:p>
            <a:pPr>
              <a:buNone/>
            </a:pPr>
            <a:endParaRPr lang="en-US" altLang="zh-CN" sz="2200" dirty="0">
              <a:latin typeface="+mn-ea"/>
            </a:endParaRPr>
          </a:p>
          <a:p>
            <a:endParaRPr lang="zh-CN" altLang="en-US" sz="2200" dirty="0">
              <a:latin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 descr="未命名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56" y="1643056"/>
            <a:ext cx="4429156" cy="337787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2200" dirty="0">
                <a:latin typeface="+mn-ea"/>
              </a:rPr>
              <a:t>配置环境变量主要是在操作系统的系统属性中配置如下三个变量：</a:t>
            </a:r>
            <a:endParaRPr lang="en-US" altLang="zh-CN" sz="2200" dirty="0">
              <a:latin typeface="+mn-ea"/>
            </a:endParaRPr>
          </a:p>
          <a:p>
            <a:pPr>
              <a:buNone/>
            </a:pPr>
            <a:r>
              <a:rPr lang="zh-CN" altLang="en-US" sz="2200" dirty="0">
                <a:latin typeface="+mn-ea"/>
              </a:rPr>
              <a:t>用户变量：</a:t>
            </a:r>
            <a:endParaRPr lang="zh-CN" alt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en-US" sz="1900" dirty="0">
                <a:latin typeface="Times New Roman" pitchFamily="18" charset="0"/>
                <a:cs typeface="Times New Roman" pitchFamily="18" charset="0"/>
              </a:rPr>
              <a:t>CLASSPATH=  </a:t>
            </a:r>
            <a:r>
              <a:rPr lang="en-US" altLang="en-US" sz="19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.;</a:t>
            </a:r>
            <a:r>
              <a:rPr lang="en-US" altLang="en-US" sz="1900" dirty="0">
                <a:latin typeface="Times New Roman" pitchFamily="18" charset="0"/>
                <a:cs typeface="Times New Roman" pitchFamily="18" charset="0"/>
              </a:rPr>
              <a:t>%JAVA_HOME%\lib\dt.jar</a:t>
            </a:r>
            <a:r>
              <a:rPr lang="en-US" altLang="en-US" sz="19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en-US" altLang="en-US" sz="1900" dirty="0">
                <a:latin typeface="Times New Roman" pitchFamily="18" charset="0"/>
                <a:cs typeface="Times New Roman" pitchFamily="18" charset="0"/>
              </a:rPr>
              <a:t>%JAVA_HOME%\lib\tools.jar</a:t>
            </a:r>
            <a:endParaRPr lang="en-US" altLang="en-US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altLang="zh-CN" sz="22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系统变量   </a:t>
            </a:r>
            <a:r>
              <a:rPr lang="zh-CN" alt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修改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PATH=%JAVA_HOME%\bin</a:t>
            </a:r>
          </a:p>
          <a:p>
            <a:pPr>
              <a:buNone/>
            </a:pP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                                           C:\Program Files\Java\</a:t>
            </a:r>
            <a:r>
              <a:rPr lang="en-US" altLang="en-US" sz="22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jdk1.8.0_05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\bin</a:t>
            </a:r>
          </a:p>
          <a:p>
            <a:pPr>
              <a:buNone/>
            </a:pP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zh-CN" altLang="en-US" sz="22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新增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JAVA_HOME= C:\Program Files\Java\</a:t>
            </a:r>
            <a:r>
              <a:rPr lang="en-US" alt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jdk1.8.0_05</a:t>
            </a:r>
            <a:endParaRPr lang="zh-CN" altLang="en-US" sz="2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altLang="zh-CN" sz="2200" dirty="0">
              <a:latin typeface="+mn-ea"/>
            </a:endParaRPr>
          </a:p>
          <a:p>
            <a:pPr>
              <a:buNone/>
            </a:pPr>
            <a:endParaRPr lang="en-US" altLang="zh-CN" sz="2200" dirty="0">
              <a:latin typeface="+mn-ea"/>
            </a:endParaRPr>
          </a:p>
          <a:p>
            <a:pPr>
              <a:buNone/>
            </a:pPr>
            <a:endParaRPr lang="en-US" altLang="zh-CN" sz="2200" dirty="0">
              <a:latin typeface="+mn-ea"/>
            </a:endParaRPr>
          </a:p>
          <a:p>
            <a:endParaRPr lang="zh-CN" altLang="en-US" sz="2200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+mn-ea"/>
              </a:rPr>
              <a:t>步骤三 配置环境变量</a:t>
            </a:r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bin</a:t>
            </a:r>
            <a:r>
              <a:rPr lang="zh-CN" altLang="en-US"/>
              <a:t>：</a:t>
            </a:r>
            <a:r>
              <a:rPr lang="en-US" altLang="en-US"/>
              <a:t>JDK</a:t>
            </a:r>
            <a:r>
              <a:rPr lang="zh-CN" altLang="en-US"/>
              <a:t>包中命令及工具所在目录</a:t>
            </a:r>
            <a:endParaRPr lang="en-US" altLang="zh-CN"/>
          </a:p>
          <a:p>
            <a:r>
              <a:rPr lang="en-US" altLang="en-US"/>
              <a:t>jre</a:t>
            </a:r>
            <a:r>
              <a:rPr lang="zh-CN" altLang="en-US"/>
              <a:t>：运行环境目录</a:t>
            </a:r>
            <a:endParaRPr lang="en-US" altLang="zh-CN"/>
          </a:p>
          <a:p>
            <a:r>
              <a:rPr lang="en-US" altLang="en-US"/>
              <a:t>lib</a:t>
            </a:r>
            <a:r>
              <a:rPr lang="zh-CN" altLang="en-US"/>
              <a:t>：类库所在目录</a:t>
            </a:r>
            <a:endParaRPr lang="en-US" altLang="zh-CN"/>
          </a:p>
          <a:p>
            <a:r>
              <a:rPr lang="en-US" altLang="en-US"/>
              <a:t>db</a:t>
            </a:r>
            <a:r>
              <a:rPr lang="zh-CN" altLang="en-US"/>
              <a:t>：附带数据库目录</a:t>
            </a:r>
            <a:endParaRPr lang="en-US" altLang="zh-CN"/>
          </a:p>
          <a:p>
            <a:r>
              <a:rPr lang="en-US" altLang="en-US"/>
              <a:t>include</a:t>
            </a:r>
            <a:r>
              <a:rPr lang="zh-CN" altLang="en-US"/>
              <a:t>：包含本地代码的</a:t>
            </a:r>
            <a:r>
              <a:rPr lang="en-US" altLang="en-US"/>
              <a:t>C</a:t>
            </a:r>
            <a:r>
              <a:rPr lang="zh-CN" altLang="en-US"/>
              <a:t>头文件的目标</a:t>
            </a:r>
            <a:endParaRPr lang="en-US" altLang="zh-CN"/>
          </a:p>
          <a:p>
            <a:r>
              <a:rPr lang="en-US" altLang="en-US"/>
              <a:t>src.zip</a:t>
            </a:r>
            <a:r>
              <a:rPr lang="zh-CN" altLang="en-US"/>
              <a:t>：源代码压缩文件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1.3.2  J</a:t>
            </a:r>
            <a:r>
              <a:rPr lang="en-US" altLang="zh-CN"/>
              <a:t>DK</a:t>
            </a:r>
            <a:r>
              <a:rPr lang="zh-CN" altLang="en-US"/>
              <a:t>目录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857250" y="4181787"/>
            <a:ext cx="6357956" cy="461665"/>
          </a:xfrm>
        </p:spPr>
        <p:txBody>
          <a:bodyPr/>
          <a:lstStyle/>
          <a:p>
            <a:r>
              <a:rPr lang="en-US" altLang="zh-CN" dirty="0"/>
              <a:t>JDK</a:t>
            </a:r>
            <a:r>
              <a:rPr lang="zh-CN" altLang="en-US" dirty="0"/>
              <a:t>目录根据安装包版本的不同内容会有所删减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7052" y="3929072"/>
            <a:ext cx="484014" cy="484014"/>
          </a:xfrm>
          <a:prstGeom prst="rect">
            <a:avLst/>
          </a:prstGeom>
        </p:spPr>
      </p:pic>
      <p:sp>
        <p:nvSpPr>
          <p:cNvPr id="8" name="文本框 6"/>
          <p:cNvSpPr txBox="1"/>
          <p:nvPr/>
        </p:nvSpPr>
        <p:spPr>
          <a:xfrm>
            <a:off x="192061" y="4382031"/>
            <a:ext cx="593725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仿宋 Std R" pitchFamily="18" charset="-122"/>
                <a:ea typeface="Adobe 仿宋 Std R" pitchFamily="18" charset="-122"/>
              </a:rPr>
              <a:t>注意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>
            <a:extLst>
              <a:ext uri="{FF2B5EF4-FFF2-40B4-BE49-F238E27FC236}">
                <a16:creationId xmlns:a16="http://schemas.microsoft.com/office/drawing/2014/main" id="{2C848E5F-F388-4BCB-A806-A0123F3CD56E}"/>
              </a:ext>
            </a:extLst>
          </p:cNvPr>
          <p:cNvSpPr txBox="1">
            <a:spLocks/>
          </p:cNvSpPr>
          <p:nvPr/>
        </p:nvSpPr>
        <p:spPr bwMode="auto">
          <a:xfrm>
            <a:off x="30644" y="2139701"/>
            <a:ext cx="793088" cy="432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华文细黑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华文细黑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华文细黑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华文细黑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r>
              <a:rPr lang="zh-CN" altLang="en-US" dirty="0"/>
              <a:t>超星学习通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6C3B16-5E41-4A71-A8DB-26DD3828A4C4}"/>
              </a:ext>
            </a:extLst>
          </p:cNvPr>
          <p:cNvSpPr txBox="1"/>
          <p:nvPr/>
        </p:nvSpPr>
        <p:spPr bwMode="auto">
          <a:xfrm>
            <a:off x="3455991" y="529312"/>
            <a:ext cx="4788417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000" dirty="0"/>
              <a:t>头歌 </a:t>
            </a:r>
            <a:r>
              <a:rPr lang="en-US" altLang="zh-CN" sz="2000" dirty="0" err="1">
                <a:solidFill>
                  <a:srgbClr val="FF0000"/>
                </a:solidFill>
              </a:rPr>
              <a:t>EduCoder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0000CC"/>
                </a:solidFill>
              </a:rPr>
              <a:t>https://www.educoder.net/</a:t>
            </a:r>
            <a:endParaRPr lang="en-US" altLang="zh-CN" sz="2000" dirty="0">
              <a:solidFill>
                <a:srgbClr val="0000CC"/>
              </a:solidFill>
            </a:endParaRPr>
          </a:p>
          <a:p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D6D1B9-B06B-ECBB-F268-C59C02CE4E58}"/>
              </a:ext>
            </a:extLst>
          </p:cNvPr>
          <p:cNvSpPr txBox="1"/>
          <p:nvPr/>
        </p:nvSpPr>
        <p:spPr bwMode="auto">
          <a:xfrm>
            <a:off x="3378508" y="1347614"/>
            <a:ext cx="5765492" cy="19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【</a:t>
            </a:r>
            <a:r>
              <a:rPr lang="zh-CN" altLang="en-US" dirty="0"/>
              <a:t>教学课堂邀请</a:t>
            </a:r>
            <a:r>
              <a:rPr lang="en-US" altLang="zh-CN" dirty="0"/>
              <a:t>】</a:t>
            </a:r>
            <a:r>
              <a:rPr lang="zh-CN" altLang="en-US" dirty="0"/>
              <a:t>张炳老师邀请您加入头歌平台教学课堂</a:t>
            </a:r>
            <a:r>
              <a:rPr lang="en-US" altLang="zh-CN" dirty="0"/>
              <a:t>-《</a:t>
            </a:r>
            <a:r>
              <a:rPr lang="en-US" altLang="zh-CN" dirty="0" err="1"/>
              <a:t>Javaweb</a:t>
            </a:r>
            <a:r>
              <a:rPr lang="zh-CN" altLang="en-US" dirty="0"/>
              <a:t>开发技术（</a:t>
            </a:r>
            <a:r>
              <a:rPr lang="en-US" altLang="zh-CN" dirty="0"/>
              <a:t>2024</a:t>
            </a:r>
            <a:r>
              <a:rPr lang="zh-CN" altLang="en-US" dirty="0"/>
              <a:t>）</a:t>
            </a:r>
            <a:r>
              <a:rPr lang="en-US" altLang="zh-CN" dirty="0"/>
              <a:t>》</a:t>
            </a:r>
            <a:r>
              <a:rPr lang="zh-CN" altLang="en-US" dirty="0"/>
              <a:t>的</a:t>
            </a:r>
            <a:r>
              <a:rPr lang="en-US" altLang="zh-CN" dirty="0"/>
              <a:t>2024</a:t>
            </a:r>
            <a:r>
              <a:rPr lang="zh-CN" altLang="en-US" dirty="0"/>
              <a:t>春</a:t>
            </a:r>
            <a:r>
              <a:rPr lang="zh-CN" altLang="en-US" b="1" dirty="0">
                <a:solidFill>
                  <a:srgbClr val="0000CC"/>
                </a:solidFill>
                <a:highlight>
                  <a:srgbClr val="FFFF00"/>
                </a:highlight>
              </a:rPr>
              <a:t>（</a:t>
            </a:r>
            <a:r>
              <a:rPr lang="en-US" altLang="zh-CN" b="1" dirty="0">
                <a:solidFill>
                  <a:srgbClr val="0000CC"/>
                </a:solidFill>
                <a:highlight>
                  <a:srgbClr val="FFFF00"/>
                </a:highlight>
              </a:rPr>
              <a:t>5-6</a:t>
            </a:r>
            <a:r>
              <a:rPr lang="zh-CN" altLang="en-US" b="1" dirty="0">
                <a:solidFill>
                  <a:srgbClr val="0000CC"/>
                </a:solidFill>
                <a:highlight>
                  <a:srgbClr val="FFFF00"/>
                </a:highlight>
              </a:rPr>
              <a:t>班）</a:t>
            </a:r>
            <a:r>
              <a:rPr lang="zh-CN" altLang="en-US" dirty="0"/>
              <a:t>分班，您可以复制邀请码，在下方的链接中，点击“加入课堂”按钮加入该教学课堂。</a:t>
            </a:r>
          </a:p>
          <a:p>
            <a:r>
              <a:rPr lang="zh-CN" altLang="en-US" dirty="0"/>
              <a:t>链接：</a:t>
            </a:r>
            <a:r>
              <a:rPr lang="en-US" altLang="zh-CN" dirty="0"/>
              <a:t>https://www.educoder.net/classrooms</a:t>
            </a:r>
          </a:p>
          <a:p>
            <a:r>
              <a:rPr lang="zh-CN" altLang="en-US" dirty="0"/>
              <a:t>邀请码：</a:t>
            </a:r>
            <a:r>
              <a:rPr lang="en-US" altLang="zh-CN" sz="2800" b="1" dirty="0">
                <a:solidFill>
                  <a:srgbClr val="0000CC"/>
                </a:solidFill>
              </a:rPr>
              <a:t>AWHSM9</a:t>
            </a:r>
            <a:endParaRPr lang="zh-CN" altLang="en-US" sz="2800" b="1" dirty="0">
              <a:solidFill>
                <a:srgbClr val="0000CC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F55C76-1EB6-0732-4B5A-E48910BD8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3233338"/>
            <a:ext cx="5940152" cy="18338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AD6EA2-E889-E074-8A28-AF20F16B9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771550"/>
            <a:ext cx="2484950" cy="339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69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en-US" dirty="0" err="1">
                <a:solidFill>
                  <a:srgbClr val="FF0000"/>
                </a:solidFill>
              </a:rPr>
              <a:t>javac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US" altLang="en-US" dirty="0"/>
              <a:t>Java</a:t>
            </a:r>
            <a:r>
              <a:rPr lang="zh-CN" altLang="en-US" dirty="0"/>
              <a:t>语言编译器</a:t>
            </a:r>
          </a:p>
          <a:p>
            <a:pPr lvl="0"/>
            <a:r>
              <a:rPr lang="en-US" altLang="en-US" dirty="0">
                <a:solidFill>
                  <a:srgbClr val="FF0000"/>
                </a:solidFill>
              </a:rPr>
              <a:t>java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US" altLang="en-US" dirty="0"/>
              <a:t>Java</a:t>
            </a:r>
            <a:r>
              <a:rPr lang="zh-CN" altLang="en-US" dirty="0"/>
              <a:t>字节码解释器</a:t>
            </a:r>
          </a:p>
          <a:p>
            <a:pPr lvl="0"/>
            <a:r>
              <a:rPr lang="en-US" altLang="en-US" dirty="0" err="1">
                <a:solidFill>
                  <a:srgbClr val="FF0000"/>
                </a:solidFill>
              </a:rPr>
              <a:t>javadoc</a:t>
            </a:r>
            <a:r>
              <a:rPr lang="zh-CN" altLang="en-US" dirty="0">
                <a:solidFill>
                  <a:schemeClr val="accent1"/>
                </a:solidFill>
              </a:rPr>
              <a:t>：</a:t>
            </a:r>
            <a:r>
              <a:rPr lang="zh-CN" altLang="en-US" dirty="0"/>
              <a:t>文档生成器</a:t>
            </a:r>
          </a:p>
          <a:p>
            <a:pPr lvl="0"/>
            <a:r>
              <a:rPr lang="en-US" altLang="en-US" dirty="0" err="1"/>
              <a:t>javap</a:t>
            </a:r>
            <a:r>
              <a:rPr lang="zh-CN" altLang="en-US" dirty="0"/>
              <a:t>：</a:t>
            </a:r>
            <a:r>
              <a:rPr lang="en-US" altLang="en-US" dirty="0"/>
              <a:t>Java</a:t>
            </a:r>
            <a:r>
              <a:rPr lang="zh-CN" altLang="en-US" dirty="0"/>
              <a:t>字节码分解程序</a:t>
            </a:r>
          </a:p>
          <a:p>
            <a:pPr lvl="0"/>
            <a:r>
              <a:rPr lang="en-US" altLang="en-US" dirty="0" err="1"/>
              <a:t>javah</a:t>
            </a:r>
            <a:r>
              <a:rPr lang="zh-CN" altLang="en-US" dirty="0"/>
              <a:t>：</a:t>
            </a:r>
            <a:r>
              <a:rPr lang="en-US" altLang="en-US" dirty="0" err="1"/>
              <a:t>Jni</a:t>
            </a:r>
            <a:r>
              <a:rPr lang="zh-CN" altLang="en-US" dirty="0"/>
              <a:t>编程工具</a:t>
            </a:r>
          </a:p>
          <a:p>
            <a:pPr lvl="0"/>
            <a:r>
              <a:rPr lang="en-US" altLang="en-US" dirty="0" err="1"/>
              <a:t>appletviewer</a:t>
            </a:r>
            <a:r>
              <a:rPr lang="zh-CN" altLang="en-US" dirty="0"/>
              <a:t>：小应用程序浏览工具</a:t>
            </a:r>
          </a:p>
          <a:p>
            <a:r>
              <a:rPr lang="en-US" altLang="en-US" dirty="0"/>
              <a:t>jar</a:t>
            </a:r>
            <a:r>
              <a:rPr lang="zh-CN" altLang="en-US" dirty="0"/>
              <a:t>：打包程序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1.3.3  J</a:t>
            </a:r>
            <a:r>
              <a:rPr lang="en-US" altLang="zh-CN"/>
              <a:t>DK</a:t>
            </a:r>
            <a:r>
              <a:rPr lang="zh-CN" altLang="en-US"/>
              <a:t>常用工具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步骤一 编写</a:t>
            </a:r>
            <a:r>
              <a:rPr lang="en-US" altLang="zh-CN" dirty="0"/>
              <a:t>Java</a:t>
            </a:r>
            <a:r>
              <a:rPr lang="zh-CN" altLang="en-US" dirty="0"/>
              <a:t>源代码</a:t>
            </a:r>
            <a:r>
              <a:rPr lang="en-US" altLang="zh-CN" dirty="0">
                <a:hlinkClick r:id="rId4" action="ppaction://hlinkfile"/>
              </a:rPr>
              <a:t>HelloWorld.java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1.4 Hello World</a:t>
            </a:r>
            <a:r>
              <a:rPr lang="zh-CN" altLang="en-US" dirty="0"/>
              <a:t>程序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857224" y="1500180"/>
            <a:ext cx="7858180" cy="3731278"/>
          </a:xfrm>
        </p:spPr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public class </a:t>
            </a:r>
            <a:r>
              <a:rPr lang="en-US" b="0" i="0" dirty="0" err="1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HelloWorld</a:t>
            </a:r>
            <a:r>
              <a:rPr lang="en-US" b="0" i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{</a:t>
            </a:r>
            <a:endParaRPr b="0" i="0" dirty="0">
              <a:solidFill>
                <a:schemeClr val="tx1"/>
              </a:solidFill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r>
              <a:rPr lang="en-US" b="0" i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	//</a:t>
            </a:r>
            <a:r>
              <a:rPr b="0" i="0" dirty="0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程序的入口</a:t>
            </a:r>
          </a:p>
          <a:p>
            <a:r>
              <a:rPr lang="en-US" b="0" i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	public static void main(String []</a:t>
            </a:r>
            <a:r>
              <a:rPr lang="en-US" b="0" i="0" dirty="0" err="1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args</a:t>
            </a:r>
            <a:r>
              <a:rPr lang="en-US" b="0" i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){</a:t>
            </a:r>
            <a:endParaRPr b="0" i="0" dirty="0">
              <a:solidFill>
                <a:schemeClr val="tx1"/>
              </a:solidFill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r>
              <a:rPr lang="en-US" b="0" i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		//</a:t>
            </a:r>
            <a:r>
              <a:rPr b="0" i="0" dirty="0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向控制台输出语句</a:t>
            </a:r>
          </a:p>
          <a:p>
            <a:r>
              <a:rPr lang="en-US" b="0" i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		</a:t>
            </a:r>
            <a:r>
              <a:rPr lang="en-US" b="0" i="0" dirty="0" err="1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System.out.println</a:t>
            </a:r>
            <a:r>
              <a:rPr lang="en-US" b="0" i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("Hello World!");</a:t>
            </a:r>
            <a:endParaRPr b="0" i="0" dirty="0">
              <a:solidFill>
                <a:schemeClr val="tx1"/>
              </a:solidFill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r>
              <a:rPr lang="en-US" b="0" i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	}</a:t>
            </a:r>
            <a:endParaRPr b="0" i="0" dirty="0">
              <a:solidFill>
                <a:schemeClr val="tx1"/>
              </a:solidFill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r>
              <a:rPr lang="en-US" b="0" i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}</a:t>
            </a:r>
            <a:endParaRPr b="0" i="0" dirty="0">
              <a:solidFill>
                <a:schemeClr val="tx1"/>
              </a:solidFill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endParaRPr lang="zh-CN" altLang="en-US" dirty="0"/>
          </a:p>
        </p:txBody>
      </p:sp>
      <p:sp>
        <p:nvSpPr>
          <p:cNvPr id="11" name="圆角矩形标注 10"/>
          <p:cNvSpPr>
            <a:spLocks noChangeArrowheads="1"/>
          </p:cNvSpPr>
          <p:nvPr/>
        </p:nvSpPr>
        <p:spPr bwMode="auto">
          <a:xfrm>
            <a:off x="2714612" y="571486"/>
            <a:ext cx="1643074" cy="500066"/>
          </a:xfrm>
          <a:prstGeom prst="wedgeRoundRectCallout">
            <a:avLst>
              <a:gd name="adj1" fmla="val -45580"/>
              <a:gd name="adj2" fmla="val 173331"/>
              <a:gd name="adj3" fmla="val 16667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1800" b="1" i="0" dirty="0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Class </a:t>
            </a:r>
            <a:r>
              <a:rPr lang="zh-CN" altLang="en-US" sz="1800" b="1" i="0" dirty="0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关键字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1928794" y="1643056"/>
            <a:ext cx="857256" cy="285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i="0">
              <a:latin typeface="Adobe 宋体 Std L" pitchFamily="18" charset="-122"/>
              <a:ea typeface="Adobe 宋体 Std L" pitchFamily="18" charset="-122"/>
            </a:endParaRPr>
          </a:p>
        </p:txBody>
      </p:sp>
      <p:sp>
        <p:nvSpPr>
          <p:cNvPr id="13" name="圆角矩形标注 12"/>
          <p:cNvSpPr>
            <a:spLocks noChangeArrowheads="1"/>
          </p:cNvSpPr>
          <p:nvPr/>
        </p:nvSpPr>
        <p:spPr bwMode="auto">
          <a:xfrm>
            <a:off x="4429124" y="714362"/>
            <a:ext cx="1857388" cy="428628"/>
          </a:xfrm>
          <a:prstGeom prst="wedgeRoundRectCallout">
            <a:avLst>
              <a:gd name="adj1" fmla="val -45580"/>
              <a:gd name="adj2" fmla="val 173331"/>
              <a:gd name="adj3" fmla="val 16667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800" b="1" i="0" dirty="0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类名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2928926" y="1643056"/>
            <a:ext cx="1571636" cy="285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i="0">
              <a:latin typeface="Adobe 宋体 Std L" pitchFamily="18" charset="-122"/>
              <a:ea typeface="Adobe 宋体 Std L" pitchFamily="18" charset="-122"/>
            </a:endParaRPr>
          </a:p>
        </p:txBody>
      </p:sp>
      <p:sp>
        <p:nvSpPr>
          <p:cNvPr id="15" name="圆角矩形标注 14"/>
          <p:cNvSpPr>
            <a:spLocks noChangeArrowheads="1"/>
          </p:cNvSpPr>
          <p:nvPr/>
        </p:nvSpPr>
        <p:spPr bwMode="auto">
          <a:xfrm>
            <a:off x="5286380" y="1714494"/>
            <a:ext cx="1857388" cy="428628"/>
          </a:xfrm>
          <a:prstGeom prst="wedgeRoundRectCallout">
            <a:avLst>
              <a:gd name="adj1" fmla="val -45580"/>
              <a:gd name="adj2" fmla="val 173331"/>
              <a:gd name="adj3" fmla="val 16667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800" b="1" i="0" dirty="0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程序入口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4714876" y="2571750"/>
            <a:ext cx="642942" cy="285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i="0">
              <a:latin typeface="Adobe 宋体 Std L" pitchFamily="18" charset="-122"/>
              <a:ea typeface="Adobe 宋体 Std L" pitchFamily="18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1857356" y="2143122"/>
            <a:ext cx="1571636" cy="285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i="0">
              <a:latin typeface="Adobe 宋体 Std L" pitchFamily="18" charset="-122"/>
              <a:ea typeface="Adobe 宋体 Std L" pitchFamily="18" charset="-122"/>
            </a:endParaRPr>
          </a:p>
        </p:txBody>
      </p:sp>
      <p:sp>
        <p:nvSpPr>
          <p:cNvPr id="20" name="圆角矩形标注 19"/>
          <p:cNvSpPr>
            <a:spLocks noChangeArrowheads="1"/>
          </p:cNvSpPr>
          <p:nvPr/>
        </p:nvSpPr>
        <p:spPr bwMode="auto">
          <a:xfrm>
            <a:off x="428596" y="1357304"/>
            <a:ext cx="1214446" cy="428628"/>
          </a:xfrm>
          <a:prstGeom prst="wedgeRoundRectCallout">
            <a:avLst>
              <a:gd name="adj1" fmla="val 61569"/>
              <a:gd name="adj2" fmla="val 173331"/>
              <a:gd name="adj3" fmla="val 16667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800" b="1" i="0" dirty="0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注释</a:t>
            </a:r>
          </a:p>
        </p:txBody>
      </p:sp>
      <p:sp>
        <p:nvSpPr>
          <p:cNvPr id="24" name="右大括号 23"/>
          <p:cNvSpPr/>
          <p:nvPr/>
        </p:nvSpPr>
        <p:spPr bwMode="auto">
          <a:xfrm>
            <a:off x="7786710" y="1857370"/>
            <a:ext cx="357190" cy="2714644"/>
          </a:xfrm>
          <a:prstGeom prst="rightBrac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5" name="圆角矩形标注 24"/>
          <p:cNvSpPr>
            <a:spLocks noChangeArrowheads="1"/>
          </p:cNvSpPr>
          <p:nvPr/>
        </p:nvSpPr>
        <p:spPr bwMode="auto">
          <a:xfrm flipH="1">
            <a:off x="6215074" y="2928940"/>
            <a:ext cx="1357322" cy="428628"/>
          </a:xfrm>
          <a:prstGeom prst="wedgeRoundRectCallout">
            <a:avLst>
              <a:gd name="adj1" fmla="val -77283"/>
              <a:gd name="adj2" fmla="val 123135"/>
              <a:gd name="adj3" fmla="val 16667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1800" b="1" i="0" dirty="0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类体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9" grpId="0" animBg="1"/>
      <p:bldP spid="19" grpId="1" animBg="1"/>
      <p:bldP spid="20" grpId="0" animBg="1"/>
      <p:bldP spid="20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zh-CN" altLang="en-US" sz="2200" dirty="0">
                <a:latin typeface="+mn-ea"/>
              </a:rPr>
              <a:t>打开一个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DOS</a:t>
            </a:r>
            <a:r>
              <a:rPr lang="zh-CN" altLang="en-US" sz="2200" dirty="0">
                <a:latin typeface="+mn-ea"/>
              </a:rPr>
              <a:t>命令提示窗口，并将目录切换到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HelloWorld.java</a:t>
            </a:r>
            <a:r>
              <a:rPr lang="en-US" altLang="en-US" sz="2200" dirty="0">
                <a:latin typeface="+mn-ea"/>
              </a:rPr>
              <a:t>  </a:t>
            </a:r>
            <a:r>
              <a:rPr lang="zh-CN" altLang="en-US" sz="2200" dirty="0">
                <a:latin typeface="+mn-ea"/>
              </a:rPr>
              <a:t>文件所在的目录，然后输入如下命令：</a:t>
            </a:r>
          </a:p>
          <a:p>
            <a:pPr>
              <a:buNone/>
            </a:pPr>
            <a:r>
              <a:rPr lang="en-US" altLang="en-US" sz="2200" dirty="0">
                <a:latin typeface="+mn-ea"/>
              </a:rPr>
              <a:t>     </a:t>
            </a:r>
            <a:endParaRPr lang="en-US" altLang="zh-CN" sz="2200" dirty="0">
              <a:latin typeface="+mn-ea"/>
            </a:endParaRPr>
          </a:p>
          <a:p>
            <a:pPr lvl="0">
              <a:buNone/>
            </a:pPr>
            <a:endParaRPr lang="en-US" altLang="zh-CN" sz="2200" dirty="0">
              <a:latin typeface="+mn-ea"/>
            </a:endParaRPr>
          </a:p>
          <a:p>
            <a:pPr>
              <a:buNone/>
            </a:pPr>
            <a:r>
              <a:rPr lang="zh-CN" altLang="en-US" sz="2400" dirty="0"/>
              <a:t>     </a:t>
            </a:r>
            <a:r>
              <a:rPr lang="zh-CN" altLang="en-US" sz="2200" dirty="0">
                <a:latin typeface="+mn-ea"/>
              </a:rPr>
              <a:t>当前目录下创建一个名为“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HelloWorld.class</a:t>
            </a:r>
            <a:r>
              <a:rPr lang="zh-CN" altLang="en-US" sz="2200" dirty="0">
                <a:latin typeface="+mn-ea"/>
              </a:rPr>
              <a:t>”的字节码文件</a:t>
            </a:r>
            <a:endParaRPr lang="en-US" altLang="zh-CN" sz="2200" dirty="0">
              <a:latin typeface="+mn-ea"/>
            </a:endParaRPr>
          </a:p>
          <a:p>
            <a:pPr lvl="0">
              <a:buNone/>
            </a:pPr>
            <a:endParaRPr lang="zh-CN" altLang="en-US" sz="2200" dirty="0">
              <a:latin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dirty="0">
                <a:latin typeface="+mn-ea"/>
              </a:rPr>
              <a:t>步骤二 编译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dirty="0">
                <a:latin typeface="+mn-ea"/>
              </a:rPr>
              <a:t>源代码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174688" y="1707654"/>
            <a:ext cx="7560840" cy="972767"/>
          </a:xfrm>
        </p:spPr>
        <p:txBody>
          <a:bodyPr/>
          <a:lstStyle/>
          <a:p>
            <a:r>
              <a:rPr lang="en-US" altLang="en-US" b="0" dirty="0" err="1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javac</a:t>
            </a:r>
            <a:r>
              <a:rPr lang="en-US" b="0" i="0" dirty="0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 </a:t>
            </a:r>
            <a:r>
              <a:rPr lang="en-US" altLang="en-US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HelloWorld.java</a:t>
            </a:r>
          </a:p>
          <a:p>
            <a:r>
              <a:rPr lang="en-US" altLang="en-US" b="0" dirty="0" err="1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javac</a:t>
            </a:r>
            <a:r>
              <a:rPr lang="en-US" altLang="zh-CN" b="0" dirty="0">
                <a:solidFill>
                  <a:schemeClr val="tx1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 </a:t>
            </a:r>
            <a:r>
              <a:rPr lang="en-US" altLang="zh-CN" b="0" dirty="0">
                <a:solidFill>
                  <a:srgbClr val="0000CC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-encoding utf-8 </a:t>
            </a:r>
            <a:r>
              <a:rPr lang="en-US" altLang="en-US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HelloWorld.java</a:t>
            </a:r>
            <a:r>
              <a:rPr lang="zh-CN" altLang="en-US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（编码错误时）</a:t>
            </a:r>
            <a:endParaRPr lang="en-US" altLang="en-US" b="0" dirty="0">
              <a:solidFill>
                <a:schemeClr val="tx1"/>
              </a:solidFill>
              <a:latin typeface="Courier New" pitchFamily="49" charset="0"/>
              <a:ea typeface="Cambria Math" pitchFamily="18" charset="0"/>
              <a:cs typeface="Courier New" pitchFamily="49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BBE691-DDC6-4854-AC2C-CDFC6205D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892" y="3338497"/>
            <a:ext cx="7110076" cy="609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zh-CN" altLang="en-US" sz="2200" dirty="0">
                <a:latin typeface="+mn-ea"/>
              </a:rPr>
              <a:t>在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DOS</a:t>
            </a:r>
            <a:r>
              <a:rPr lang="zh-CN" altLang="en-US" sz="2200" dirty="0">
                <a:latin typeface="+mn-ea"/>
              </a:rPr>
              <a:t>命令提示窗口输入如下命令：</a:t>
            </a:r>
            <a:endParaRPr lang="en-US" altLang="zh-CN" sz="2200" dirty="0">
              <a:latin typeface="+mn-ea"/>
            </a:endParaRPr>
          </a:p>
          <a:p>
            <a:endParaRPr lang="en-US" altLang="zh-CN" sz="2200" dirty="0">
              <a:latin typeface="+mn-ea"/>
            </a:endParaRPr>
          </a:p>
          <a:p>
            <a:endParaRPr lang="en-US" altLang="zh-CN" sz="2200" dirty="0">
              <a:latin typeface="+mn-ea"/>
            </a:endParaRPr>
          </a:p>
          <a:p>
            <a:r>
              <a:rPr lang="zh-CN" altLang="en-US" sz="2200" dirty="0">
                <a:latin typeface="+mn-ea"/>
              </a:rPr>
              <a:t>运行结果如下所示：</a:t>
            </a:r>
          </a:p>
          <a:p>
            <a:pPr>
              <a:buNone/>
            </a:pPr>
            <a:r>
              <a:rPr lang="zh-CN" altLang="en-US" sz="2200" dirty="0">
                <a:latin typeface="+mn-ea"/>
              </a:rPr>
              <a:t>   </a:t>
            </a:r>
          </a:p>
          <a:p>
            <a:endParaRPr lang="zh-CN" altLang="en-US" sz="2400" dirty="0"/>
          </a:p>
          <a:p>
            <a:endParaRPr lang="zh-CN" altLang="en-US" sz="2400" dirty="0"/>
          </a:p>
          <a:p>
            <a:pPr>
              <a:buNone/>
            </a:pPr>
            <a:endParaRPr lang="zh-CN" altLang="en-US" sz="2200" dirty="0">
              <a:latin typeface="+mn-ea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dirty="0">
                <a:latin typeface="+mn-ea"/>
              </a:rPr>
              <a:t>步骤三 运行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dirty="0">
                <a:latin typeface="+mn-ea"/>
              </a:rPr>
              <a:t>程序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975391" y="2859782"/>
            <a:ext cx="6357956" cy="515526"/>
          </a:xfrm>
        </p:spPr>
        <p:txBody>
          <a:bodyPr/>
          <a:lstStyle/>
          <a:p>
            <a:r>
              <a:rPr lang="en-US" altLang="zh-CN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Hello World!</a:t>
            </a:r>
            <a:endParaRPr lang="en-US" altLang="en-US" b="0" dirty="0">
              <a:solidFill>
                <a:schemeClr val="tx1"/>
              </a:solidFill>
              <a:latin typeface="Courier New" pitchFamily="49" charset="0"/>
              <a:ea typeface="Cambria Math" pitchFamily="18" charset="0"/>
              <a:cs typeface="Courier New" pitchFamily="49" charset="0"/>
            </a:endParaRPr>
          </a:p>
        </p:txBody>
      </p:sp>
      <p:sp>
        <p:nvSpPr>
          <p:cNvPr id="10" name="文本占位符 7"/>
          <p:cNvSpPr txBox="1">
            <a:spLocks/>
          </p:cNvSpPr>
          <p:nvPr/>
        </p:nvSpPr>
        <p:spPr bwMode="auto">
          <a:xfrm>
            <a:off x="975391" y="1520441"/>
            <a:ext cx="6357956" cy="515526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</a:pPr>
            <a:r>
              <a:rPr kumimoji="1" lang="en-US" altLang="en-US" sz="2000" dirty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java HelloWorld</a:t>
            </a:r>
            <a:endParaRPr kumimoji="1" lang="zh-CN" altLang="en-US" sz="2000" dirty="0">
              <a:latin typeface="Courier New" pitchFamily="49" charset="0"/>
              <a:ea typeface="Cambria Math" pitchFamily="18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1"/>
          </p:nvPr>
        </p:nvSpPr>
        <p:spPr>
          <a:xfrm>
            <a:off x="1714480" y="857238"/>
            <a:ext cx="6357956" cy="1642504"/>
          </a:xfrm>
        </p:spPr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在系统“开始”运行菜单中输入“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cmd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”命令并回车，会打开一个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DOS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命令提示窗口；使用“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cd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”命令可以进行目录切换。另外，在使用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JDK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javac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命令进行编译、运行前，需要提前将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JDK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安装目录下的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bin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目录设置到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PATH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环境变量中。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打印是在代码中使用频率最高的语句之一，对于初学者来说它也是验证结果、测试代码、记录系统信息最普遍的方法，以下介绍两种打印方式：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1.5.1 </a:t>
            </a:r>
            <a:r>
              <a:rPr lang="zh-CN" altLang="en-US"/>
              <a:t>打印输出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662148"/>
              </p:ext>
            </p:extLst>
          </p:nvPr>
        </p:nvGraphicFramePr>
        <p:xfrm>
          <a:off x="1000100" y="2500312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特点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1600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System.out.println</a:t>
                      </a:r>
                      <a:r>
                        <a:rPr lang="en-US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()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在打印后加上回车换行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1600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System.out.print</a:t>
                      </a:r>
                      <a:r>
                        <a:rPr lang="en-US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()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连续打印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4" y="571486"/>
            <a:ext cx="8207375" cy="2357452"/>
          </a:xfrm>
        </p:spPr>
        <p:txBody>
          <a:bodyPr>
            <a:normAutofit/>
          </a:bodyPr>
          <a:lstStyle/>
          <a:p>
            <a:r>
              <a:rPr lang="zh-CN" altLang="en-US" sz="2200" dirty="0">
                <a:latin typeface="+mn-ea"/>
                <a:cs typeface="Times New Roman" pitchFamily="18" charset="0"/>
              </a:rPr>
              <a:t>代码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PrintSample.java</a:t>
            </a:r>
            <a:r>
              <a:rPr lang="zh-CN" altLang="en-US" sz="2200" dirty="0">
                <a:latin typeface="+mn-ea"/>
              </a:rPr>
              <a:t>：</a:t>
            </a:r>
            <a:endParaRPr lang="en-US" altLang="zh-CN" sz="2200" dirty="0">
              <a:latin typeface="+mn-ea"/>
            </a:endParaRPr>
          </a:p>
          <a:p>
            <a:endParaRPr lang="en-US" altLang="zh-CN" sz="2200" dirty="0">
              <a:latin typeface="+mn-ea"/>
            </a:endParaRPr>
          </a:p>
          <a:p>
            <a:pPr>
              <a:buNone/>
            </a:pPr>
            <a:endParaRPr lang="en-US" altLang="zh-CN" sz="2200" dirty="0">
              <a:latin typeface="+mn-ea"/>
            </a:endParaRPr>
          </a:p>
          <a:p>
            <a:pPr>
              <a:buNone/>
            </a:pPr>
            <a:endParaRPr lang="en-US" altLang="zh-CN" sz="2200" dirty="0">
              <a:latin typeface="+mn-ea"/>
            </a:endParaRPr>
          </a:p>
          <a:p>
            <a:endParaRPr lang="zh-CN" altLang="en-US" sz="2200" dirty="0">
              <a:latin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539552" y="1275606"/>
            <a:ext cx="8215370" cy="3754874"/>
          </a:xfrm>
        </p:spPr>
        <p:txBody>
          <a:bodyPr/>
          <a:lstStyle/>
          <a:p>
            <a:r>
              <a:rPr lang="en-US" altLang="en-US" sz="1600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public class </a:t>
            </a:r>
            <a:r>
              <a:rPr lang="en-US" altLang="en-US" sz="1600" b="0" dirty="0" err="1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PrintSample</a:t>
            </a:r>
            <a:r>
              <a:rPr lang="en-US" altLang="en-US" sz="1600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{</a:t>
            </a:r>
          </a:p>
          <a:p>
            <a:r>
              <a:rPr lang="en-US" altLang="en-US" sz="1600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	public static void main(String []</a:t>
            </a:r>
            <a:r>
              <a:rPr lang="en-US" altLang="en-US" sz="1600" b="0" dirty="0" err="1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args</a:t>
            </a:r>
            <a:r>
              <a:rPr lang="en-US" altLang="en-US" sz="1600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) {</a:t>
            </a:r>
          </a:p>
          <a:p>
            <a:r>
              <a:rPr lang="en-US" altLang="en-US" sz="1600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		String s = "Hello";</a:t>
            </a:r>
          </a:p>
          <a:p>
            <a:r>
              <a:rPr lang="en-US" altLang="en-US" sz="1600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		char c = </a:t>
            </a:r>
            <a:r>
              <a:rPr lang="zh-CN" altLang="en-US" sz="1600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‘</a:t>
            </a:r>
            <a:r>
              <a:rPr lang="en-US" altLang="en-US" sz="1600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c</a:t>
            </a:r>
            <a:r>
              <a:rPr lang="zh-CN" altLang="en-US" sz="1600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’</a:t>
            </a:r>
            <a:r>
              <a:rPr lang="en-US" altLang="en-US" sz="1600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;</a:t>
            </a:r>
          </a:p>
          <a:p>
            <a:r>
              <a:rPr lang="en-US" altLang="en-US" sz="1600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		</a:t>
            </a:r>
            <a:r>
              <a:rPr lang="en-US" altLang="en-US" sz="1600" dirty="0" err="1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System.out.print</a:t>
            </a:r>
            <a:r>
              <a:rPr lang="en-US" altLang="en-US" sz="160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("String is :");</a:t>
            </a:r>
          </a:p>
          <a:p>
            <a:r>
              <a:rPr lang="en-US" altLang="en-US" sz="160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		</a:t>
            </a:r>
            <a:r>
              <a:rPr lang="en-US" altLang="en-US" sz="1600" dirty="0" err="1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System.out.println</a:t>
            </a:r>
            <a:r>
              <a:rPr lang="en-US" altLang="en-US" sz="160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(s);</a:t>
            </a:r>
          </a:p>
          <a:p>
            <a:r>
              <a:rPr lang="en-US" altLang="en-US" sz="160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		</a:t>
            </a:r>
            <a:r>
              <a:rPr lang="en-US" altLang="en-US" sz="1600" dirty="0" err="1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System.out.print</a:t>
            </a:r>
            <a:r>
              <a:rPr lang="en-US" altLang="en-US" sz="160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("char is :");</a:t>
            </a:r>
          </a:p>
          <a:p>
            <a:r>
              <a:rPr lang="en-US" altLang="en-US" sz="160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		</a:t>
            </a:r>
            <a:r>
              <a:rPr lang="en-US" altLang="en-US" sz="1600" dirty="0" err="1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System.out.println</a:t>
            </a:r>
            <a:r>
              <a:rPr lang="en-US" altLang="en-US" sz="160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(c);</a:t>
            </a:r>
          </a:p>
          <a:p>
            <a:r>
              <a:rPr lang="en-US" altLang="en-US" sz="1600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	}</a:t>
            </a:r>
          </a:p>
          <a:p>
            <a:r>
              <a:rPr lang="en-US" altLang="en-US" sz="1600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}</a:t>
            </a:r>
            <a:endParaRPr lang="zh-CN" altLang="en-US" sz="1600" b="0" dirty="0">
              <a:solidFill>
                <a:schemeClr val="tx1"/>
              </a:solidFill>
              <a:latin typeface="Courier New" pitchFamily="49" charset="0"/>
              <a:ea typeface="Cambria Math" pitchFamily="18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>
                <a:latin typeface="+mn-ea"/>
              </a:rPr>
              <a:t>运行结果：</a:t>
            </a:r>
            <a:endParaRPr lang="en-US" altLang="zh-CN" sz="2200" dirty="0">
              <a:latin typeface="+mn-ea"/>
            </a:endParaRPr>
          </a:p>
          <a:p>
            <a:endParaRPr lang="en-US" altLang="zh-CN" sz="2200" dirty="0">
              <a:latin typeface="+mn-ea"/>
            </a:endParaRPr>
          </a:p>
          <a:p>
            <a:pPr>
              <a:buNone/>
            </a:pPr>
            <a:endParaRPr lang="en-US" altLang="zh-CN" sz="2200" dirty="0">
              <a:latin typeface="+mn-ea"/>
            </a:endParaRPr>
          </a:p>
          <a:p>
            <a:pPr>
              <a:buNone/>
            </a:pPr>
            <a:endParaRPr lang="en-US" altLang="zh-CN" sz="2200" dirty="0">
              <a:latin typeface="+mn-ea"/>
            </a:endParaRPr>
          </a:p>
          <a:p>
            <a:endParaRPr lang="zh-CN" altLang="en-US" sz="2200" dirty="0">
              <a:latin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857250" y="1808873"/>
            <a:ext cx="6357956" cy="1015663"/>
          </a:xfrm>
        </p:spPr>
        <p:txBody>
          <a:bodyPr/>
          <a:lstStyle/>
          <a:p>
            <a:r>
              <a:rPr lang="en-US" altLang="en-US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String is :Hello</a:t>
            </a:r>
          </a:p>
          <a:p>
            <a:r>
              <a:rPr lang="en-US" altLang="en-US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char is :c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5471EE-7993-4B55-BD28-861CA8FFD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555526"/>
            <a:ext cx="6548249" cy="4542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92328" y="800457"/>
            <a:ext cx="8207375" cy="2357452"/>
          </a:xfrm>
        </p:spPr>
        <p:txBody>
          <a:bodyPr/>
          <a:lstStyle/>
          <a:p>
            <a:r>
              <a:rPr lang="zh-CN" altLang="en-US" dirty="0"/>
              <a:t>单行注释</a:t>
            </a:r>
            <a:endParaRPr lang="en-US" altLang="zh-CN" dirty="0"/>
          </a:p>
          <a:p>
            <a:r>
              <a:rPr lang="zh-CN" altLang="en-US" dirty="0"/>
              <a:t>语法：</a:t>
            </a: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r>
              <a:rPr lang="zh-CN" altLang="en-US" dirty="0"/>
              <a:t>示例：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1.5.2 </a:t>
            </a:r>
            <a:r>
              <a:rPr lang="zh-CN" altLang="en-US" dirty="0"/>
              <a:t>注释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142976" y="2857502"/>
            <a:ext cx="6715146" cy="2169825"/>
          </a:xfrm>
        </p:spPr>
        <p:txBody>
          <a:bodyPr/>
          <a:lstStyle/>
          <a:p>
            <a:r>
              <a:rPr lang="en-US" altLang="en-US" sz="1800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public static void main(String []</a:t>
            </a:r>
            <a:r>
              <a:rPr lang="en-US" altLang="en-US" sz="1800" b="0" dirty="0" err="1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args</a:t>
            </a:r>
            <a:r>
              <a:rPr lang="en-US" altLang="en-US" sz="1800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)	{</a:t>
            </a:r>
          </a:p>
          <a:p>
            <a:r>
              <a:rPr lang="en-US" altLang="en-US" sz="1800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	</a:t>
            </a:r>
            <a:r>
              <a:rPr lang="en-US" altLang="en-US" sz="1800" b="0" dirty="0" err="1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int</a:t>
            </a:r>
            <a:r>
              <a:rPr lang="en-US" altLang="en-US" sz="1800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 </a:t>
            </a:r>
            <a:r>
              <a:rPr lang="en-US" altLang="en-US" sz="1800" b="0" dirty="0" err="1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i</a:t>
            </a:r>
            <a:r>
              <a:rPr lang="en-US" altLang="en-US" sz="1800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 = 0;  </a:t>
            </a:r>
            <a:r>
              <a:rPr lang="en-US" altLang="en-US" sz="180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//定义变量i，并赋初值0。</a:t>
            </a:r>
          </a:p>
          <a:p>
            <a:r>
              <a:rPr lang="en-US" altLang="en-US" sz="180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	//</a:t>
            </a:r>
            <a:r>
              <a:rPr lang="en-US" altLang="en-US" sz="1800" dirty="0" err="1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向控制台输出语句</a:t>
            </a:r>
            <a:endParaRPr lang="en-US" altLang="en-US" sz="1800" dirty="0">
              <a:solidFill>
                <a:schemeClr val="tx1"/>
              </a:solidFill>
              <a:latin typeface="Courier New" pitchFamily="49" charset="0"/>
              <a:ea typeface="Cambria Math" pitchFamily="18" charset="0"/>
              <a:cs typeface="Courier New" pitchFamily="49" charset="0"/>
            </a:endParaRPr>
          </a:p>
          <a:p>
            <a:r>
              <a:rPr lang="en-US" altLang="en-US" sz="1800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	</a:t>
            </a:r>
            <a:r>
              <a:rPr lang="en-US" altLang="en-US" sz="1800" b="0" dirty="0" err="1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System.out.println</a:t>
            </a:r>
            <a:r>
              <a:rPr lang="en-US" altLang="en-US" sz="1800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("Hello World!");</a:t>
            </a:r>
          </a:p>
          <a:p>
            <a:r>
              <a:rPr lang="en-US" altLang="en-US" sz="1800" b="0" dirty="0">
                <a:solidFill>
                  <a:schemeClr val="tx1"/>
                </a:solidFill>
                <a:latin typeface="Courier New" pitchFamily="49" charset="0"/>
                <a:ea typeface="Cambria Math" pitchFamily="18" charset="0"/>
                <a:cs typeface="Courier New" pitchFamily="49" charset="0"/>
              </a:rPr>
              <a:t>}</a:t>
            </a:r>
          </a:p>
        </p:txBody>
      </p:sp>
      <p:sp>
        <p:nvSpPr>
          <p:cNvPr id="11" name="文本占位符 9"/>
          <p:cNvSpPr txBox="1">
            <a:spLocks/>
          </p:cNvSpPr>
          <p:nvPr/>
        </p:nvSpPr>
        <p:spPr bwMode="auto">
          <a:xfrm>
            <a:off x="1142976" y="1928808"/>
            <a:ext cx="6715146" cy="51110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</a:pPr>
            <a:r>
              <a:rPr kumimoji="1" lang="en-US" altLang="en-US" sz="2000" dirty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//</a:t>
            </a:r>
            <a:r>
              <a:rPr kumimoji="1" lang="zh-CN" altLang="en-US" sz="2000" dirty="0">
                <a:latin typeface="Courier New" pitchFamily="49" charset="0"/>
                <a:ea typeface="Cambria Math" pitchFamily="18" charset="0"/>
                <a:cs typeface="Courier New" pitchFamily="49" charset="0"/>
              </a:rPr>
              <a:t>单行注释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11560" y="555526"/>
            <a:ext cx="8207375" cy="2357452"/>
          </a:xfrm>
        </p:spPr>
        <p:txBody>
          <a:bodyPr>
            <a:normAutofit/>
          </a:bodyPr>
          <a:lstStyle/>
          <a:p>
            <a:r>
              <a:rPr lang="zh-CN" altLang="en-US" sz="2200" dirty="0">
                <a:latin typeface="+mn-ea"/>
              </a:rPr>
              <a:t>语法：</a:t>
            </a:r>
            <a:endParaRPr lang="en-US" altLang="zh-CN" sz="2200" dirty="0">
              <a:latin typeface="+mn-ea"/>
            </a:endParaRPr>
          </a:p>
          <a:p>
            <a:pPr>
              <a:buNone/>
            </a:pPr>
            <a:endParaRPr lang="en-US" altLang="zh-CN" sz="2200" dirty="0">
              <a:latin typeface="+mn-ea"/>
            </a:endParaRPr>
          </a:p>
          <a:p>
            <a:r>
              <a:rPr lang="zh-CN" altLang="en-US" sz="2200" dirty="0">
                <a:latin typeface="+mn-ea"/>
              </a:rPr>
              <a:t>示例：</a:t>
            </a:r>
            <a:endParaRPr sz="2200" dirty="0">
              <a:latin typeface="+mn-ea"/>
            </a:endParaRPr>
          </a:p>
          <a:p>
            <a:pPr>
              <a:buNone/>
            </a:pPr>
            <a:endParaRPr lang="en-US" altLang="zh-CN" sz="2200" dirty="0">
              <a:latin typeface="+mn-ea"/>
            </a:endParaRPr>
          </a:p>
          <a:p>
            <a:endParaRPr lang="en-US" altLang="zh-CN" sz="2200" dirty="0">
              <a:latin typeface="+mn-ea"/>
            </a:endParaRPr>
          </a:p>
          <a:p>
            <a:pPr>
              <a:buNone/>
            </a:pPr>
            <a:endParaRPr lang="en-US" altLang="zh-CN" sz="2200" dirty="0">
              <a:latin typeface="+mn-ea"/>
            </a:endParaRPr>
          </a:p>
          <a:p>
            <a:pPr>
              <a:buNone/>
            </a:pPr>
            <a:endParaRPr lang="en-US" altLang="zh-CN" sz="2200" dirty="0">
              <a:latin typeface="+mn-ea"/>
            </a:endParaRPr>
          </a:p>
          <a:p>
            <a:endParaRPr lang="zh-CN" altLang="en-US" sz="2200" dirty="0">
              <a:latin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+mn-ea"/>
              </a:rPr>
              <a:t>多行注释</a:t>
            </a:r>
            <a:endParaRPr lang="zh-CN" altLang="en-US" dirty="0"/>
          </a:p>
        </p:txBody>
      </p:sp>
      <p:sp>
        <p:nvSpPr>
          <p:cNvPr id="8" name="文本占位符 5"/>
          <p:cNvSpPr txBox="1">
            <a:spLocks/>
          </p:cNvSpPr>
          <p:nvPr/>
        </p:nvSpPr>
        <p:spPr bwMode="auto">
          <a:xfrm>
            <a:off x="1043608" y="1131590"/>
            <a:ext cx="6357956" cy="40011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en-US" sz="2000" dirty="0">
                <a:latin typeface="Courier New" pitchFamily="49" charset="0"/>
                <a:ea typeface="宋体" charset="-122"/>
                <a:cs typeface="Courier New" pitchFamily="49" charset="0"/>
              </a:rPr>
              <a:t>/*</a:t>
            </a:r>
            <a:r>
              <a:rPr lang="zh-CN" altLang="en-US" sz="2000" dirty="0">
                <a:latin typeface="Courier New" pitchFamily="49" charset="0"/>
                <a:ea typeface="宋体" charset="-122"/>
                <a:cs typeface="Courier New" pitchFamily="49" charset="0"/>
              </a:rPr>
              <a:t>多行注释</a:t>
            </a:r>
            <a:r>
              <a:rPr lang="en-US" altLang="en-US" sz="2000" dirty="0">
                <a:latin typeface="Courier New" pitchFamily="49" charset="0"/>
                <a:ea typeface="宋体" charset="-122"/>
                <a:cs typeface="Courier New" pitchFamily="49" charset="0"/>
              </a:rPr>
              <a:t>*/</a:t>
            </a:r>
            <a:endParaRPr lang="zh-CN" altLang="en-US" sz="2000" dirty="0">
              <a:latin typeface="Courier New" pitchFamily="49" charset="0"/>
              <a:ea typeface="宋体" charset="-122"/>
              <a:cs typeface="Courier New" pitchFamily="49" charset="0"/>
            </a:endParaRPr>
          </a:p>
        </p:txBody>
      </p:sp>
      <p:sp>
        <p:nvSpPr>
          <p:cNvPr id="9" name="文本占位符 5"/>
          <p:cNvSpPr txBox="1">
            <a:spLocks/>
          </p:cNvSpPr>
          <p:nvPr/>
        </p:nvSpPr>
        <p:spPr bwMode="auto">
          <a:xfrm>
            <a:off x="1907704" y="1710335"/>
            <a:ext cx="6840760" cy="341632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r>
              <a:rPr lang="en-US" altLang="en-US" dirty="0">
                <a:latin typeface="Courier New" pitchFamily="49" charset="0"/>
                <a:ea typeface="宋体" charset="-122"/>
                <a:cs typeface="Courier New" pitchFamily="49" charset="0"/>
              </a:rPr>
              <a:t>public static void main(String []</a:t>
            </a:r>
            <a:r>
              <a:rPr lang="en-US" altLang="en-US" dirty="0" err="1">
                <a:latin typeface="Courier New" pitchFamily="49" charset="0"/>
                <a:ea typeface="宋体" charset="-122"/>
                <a:cs typeface="Courier New" pitchFamily="49" charset="0"/>
              </a:rPr>
              <a:t>args</a:t>
            </a:r>
            <a:r>
              <a:rPr lang="en-US" altLang="en-US" dirty="0">
                <a:latin typeface="Courier New" pitchFamily="49" charset="0"/>
                <a:ea typeface="宋体" charset="-122"/>
                <a:cs typeface="Courier New" pitchFamily="49" charset="0"/>
              </a:rPr>
              <a:t>)	{</a:t>
            </a:r>
            <a:endParaRPr lang="zh-CN" altLang="en-US" dirty="0"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r>
              <a:rPr lang="en-US" altLang="en-US" dirty="0">
                <a:latin typeface="Courier New" pitchFamily="49" charset="0"/>
                <a:ea typeface="宋体" charset="-122"/>
                <a:cs typeface="Courier New" pitchFamily="49" charset="0"/>
              </a:rPr>
              <a:t>	</a:t>
            </a:r>
            <a:r>
              <a:rPr lang="en-US" altLang="en-US" b="1" dirty="0">
                <a:latin typeface="Courier New" pitchFamily="49" charset="0"/>
                <a:ea typeface="宋体" charset="-122"/>
                <a:cs typeface="Courier New" pitchFamily="49" charset="0"/>
              </a:rPr>
              <a:t>/*</a:t>
            </a:r>
            <a:endParaRPr lang="zh-CN" altLang="en-US" b="1" dirty="0"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r>
              <a:rPr lang="en-US" altLang="en-US" b="1" dirty="0">
                <a:latin typeface="Courier New" pitchFamily="49" charset="0"/>
                <a:ea typeface="宋体" charset="-122"/>
                <a:cs typeface="Courier New" pitchFamily="49" charset="0"/>
              </a:rPr>
              <a:t>	* </a:t>
            </a:r>
            <a:r>
              <a:rPr lang="en-US" altLang="en-US" b="1" dirty="0" err="1">
                <a:latin typeface="Courier New" pitchFamily="49" charset="0"/>
                <a:ea typeface="宋体" charset="-122"/>
                <a:cs typeface="Courier New" pitchFamily="49" charset="0"/>
              </a:rPr>
              <a:t>System.out.print</a:t>
            </a:r>
            <a:r>
              <a:rPr lang="en-US" altLang="en-US" b="1" dirty="0">
                <a:latin typeface="Courier New" pitchFamily="49" charset="0"/>
                <a:ea typeface="宋体" charset="-122"/>
                <a:cs typeface="Courier New" pitchFamily="49" charset="0"/>
              </a:rPr>
              <a:t>()</a:t>
            </a:r>
            <a:r>
              <a:rPr lang="zh-CN" altLang="en-US" b="1" dirty="0">
                <a:latin typeface="Courier New" pitchFamily="49" charset="0"/>
                <a:ea typeface="宋体" charset="-122"/>
                <a:cs typeface="Courier New" pitchFamily="49" charset="0"/>
              </a:rPr>
              <a:t>输出内容后不换行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r>
              <a:rPr lang="en-US" altLang="en-US" b="1" dirty="0">
                <a:latin typeface="Courier New" pitchFamily="49" charset="0"/>
                <a:ea typeface="宋体" charset="-122"/>
                <a:cs typeface="Courier New" pitchFamily="49" charset="0"/>
              </a:rPr>
              <a:t>	* </a:t>
            </a:r>
            <a:r>
              <a:rPr lang="en-US" altLang="en-US" b="1" dirty="0" err="1">
                <a:latin typeface="Courier New" pitchFamily="49" charset="0"/>
                <a:ea typeface="宋体" charset="-122"/>
                <a:cs typeface="Courier New" pitchFamily="49" charset="0"/>
              </a:rPr>
              <a:t>System.out.println</a:t>
            </a:r>
            <a:r>
              <a:rPr lang="en-US" altLang="en-US" b="1" dirty="0">
                <a:latin typeface="Courier New" pitchFamily="49" charset="0"/>
                <a:ea typeface="宋体" charset="-122"/>
                <a:cs typeface="Courier New" pitchFamily="49" charset="0"/>
              </a:rPr>
              <a:t>()</a:t>
            </a:r>
            <a:r>
              <a:rPr lang="zh-CN" altLang="en-US" b="1" dirty="0">
                <a:latin typeface="Courier New" pitchFamily="49" charset="0"/>
                <a:ea typeface="宋体" charset="-122"/>
                <a:cs typeface="Courier New" pitchFamily="49" charset="0"/>
              </a:rPr>
              <a:t>输出内容后换行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r>
              <a:rPr lang="en-US" altLang="en-US" b="1" dirty="0">
                <a:latin typeface="Courier New" pitchFamily="49" charset="0"/>
                <a:ea typeface="宋体" charset="-122"/>
                <a:cs typeface="Courier New" pitchFamily="49" charset="0"/>
              </a:rPr>
              <a:t>	*/</a:t>
            </a:r>
            <a:endParaRPr lang="zh-CN" altLang="en-US" b="1" dirty="0"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r>
              <a:rPr lang="en-US" altLang="en-US" dirty="0">
                <a:latin typeface="Courier New" pitchFamily="49" charset="0"/>
                <a:ea typeface="宋体" charset="-122"/>
                <a:cs typeface="Courier New" pitchFamily="49" charset="0"/>
              </a:rPr>
              <a:t>	</a:t>
            </a:r>
            <a:r>
              <a:rPr lang="en-US" altLang="en-US" dirty="0" err="1">
                <a:latin typeface="Courier New" pitchFamily="49" charset="0"/>
                <a:ea typeface="宋体" charset="-122"/>
                <a:cs typeface="Courier New" pitchFamily="49" charset="0"/>
              </a:rPr>
              <a:t>System.out.print</a:t>
            </a:r>
            <a:r>
              <a:rPr lang="en-US" altLang="en-US" dirty="0">
                <a:latin typeface="Courier New" pitchFamily="49" charset="0"/>
                <a:ea typeface="宋体" charset="-122"/>
                <a:cs typeface="Courier New" pitchFamily="49" charset="0"/>
              </a:rPr>
              <a:t>("Hello World!");</a:t>
            </a:r>
            <a:endParaRPr lang="zh-CN" altLang="en-US" dirty="0"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r>
              <a:rPr lang="en-US" altLang="en-US" dirty="0">
                <a:latin typeface="Courier New" pitchFamily="49" charset="0"/>
                <a:ea typeface="宋体" charset="-122"/>
                <a:cs typeface="Courier New" pitchFamily="49" charset="0"/>
              </a:rPr>
              <a:t>	</a:t>
            </a:r>
            <a:r>
              <a:rPr lang="en-US" altLang="en-US" dirty="0" err="1">
                <a:latin typeface="Courier New" pitchFamily="49" charset="0"/>
                <a:ea typeface="宋体" charset="-122"/>
                <a:cs typeface="Courier New" pitchFamily="49" charset="0"/>
              </a:rPr>
              <a:t>System.out.println</a:t>
            </a:r>
            <a:r>
              <a:rPr lang="en-US" altLang="en-US" dirty="0">
                <a:latin typeface="Courier New" pitchFamily="49" charset="0"/>
                <a:ea typeface="宋体" charset="-122"/>
                <a:cs typeface="Courier New" pitchFamily="49" charset="0"/>
              </a:rPr>
              <a:t>("Here is QST!");</a:t>
            </a:r>
            <a:endParaRPr lang="zh-CN" altLang="en-US" dirty="0"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defRPr/>
            </a:pPr>
            <a:r>
              <a:rPr lang="en-US" altLang="en-US" dirty="0">
                <a:latin typeface="Courier New" pitchFamily="49" charset="0"/>
                <a:ea typeface="宋体" charset="-122"/>
                <a:cs typeface="Courier New" pitchFamily="49" charset="0"/>
              </a:rPr>
              <a:t>}</a:t>
            </a:r>
            <a:endParaRPr lang="zh-CN" altLang="en-US" dirty="0">
              <a:latin typeface="Courier New" pitchFamily="49" charset="0"/>
              <a:ea typeface="宋体" charset="-122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A216BA8-6CA8-4B71-8464-AFEF8F706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课本</a:t>
            </a:r>
            <a:r>
              <a:rPr lang="en-US" altLang="zh-CN" dirty="0"/>
              <a:t>+</a:t>
            </a:r>
            <a:r>
              <a:rPr lang="zh-CN" altLang="en-US" dirty="0"/>
              <a:t>课设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27B7C2-5E5B-4C9D-8C54-09E774E4C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99542"/>
            <a:ext cx="2808312" cy="40765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2D335D6-D40E-42C2-A128-31211599E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1" y="555526"/>
            <a:ext cx="2981113" cy="43274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ED36CA-3104-46BD-837E-F8E644741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54" y="699542"/>
            <a:ext cx="2808312" cy="407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789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57158" y="571486"/>
            <a:ext cx="8207375" cy="1714512"/>
          </a:xfrm>
        </p:spPr>
        <p:txBody>
          <a:bodyPr>
            <a:normAutofit lnSpcReduction="10000"/>
          </a:bodyPr>
          <a:lstStyle/>
          <a:p>
            <a:r>
              <a:rPr lang="zh-CN" altLang="en-US" sz="2200" dirty="0">
                <a:latin typeface="+mn-ea"/>
              </a:rPr>
              <a:t>语法：</a:t>
            </a:r>
            <a:endParaRPr lang="en-US" altLang="zh-CN" sz="2200" dirty="0">
              <a:latin typeface="+mn-ea"/>
            </a:endParaRPr>
          </a:p>
          <a:p>
            <a:pPr>
              <a:buNone/>
            </a:pPr>
            <a:endParaRPr lang="en-US" altLang="zh-CN" sz="2200" dirty="0">
              <a:latin typeface="+mn-ea"/>
            </a:endParaRPr>
          </a:p>
          <a:p>
            <a:r>
              <a:rPr lang="zh-CN" altLang="en-US" sz="2200" dirty="0">
                <a:latin typeface="+mn-ea"/>
              </a:rPr>
              <a:t>示例：</a:t>
            </a:r>
            <a:endParaRPr lang="en-US" altLang="zh-CN" sz="2200" dirty="0">
              <a:latin typeface="+mn-ea"/>
            </a:endParaRPr>
          </a:p>
          <a:p>
            <a:endParaRPr lang="en-US" altLang="zh-CN" sz="2200" dirty="0">
              <a:latin typeface="+mn-ea"/>
            </a:endParaRPr>
          </a:p>
          <a:p>
            <a:pPr>
              <a:buNone/>
            </a:pPr>
            <a:endParaRPr lang="en-US" altLang="zh-CN" sz="2200" dirty="0">
              <a:latin typeface="+mn-ea"/>
            </a:endParaRPr>
          </a:p>
          <a:p>
            <a:pPr>
              <a:buNone/>
            </a:pPr>
            <a:endParaRPr lang="en-US" altLang="zh-CN" sz="2200" dirty="0">
              <a:latin typeface="+mn-ea"/>
            </a:endParaRPr>
          </a:p>
          <a:p>
            <a:endParaRPr lang="zh-CN" altLang="en-US" sz="2200" dirty="0">
              <a:latin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+mn-ea"/>
              </a:rPr>
              <a:t>文档注释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619672" y="1707654"/>
            <a:ext cx="7169482" cy="3240360"/>
          </a:xfrm>
        </p:spPr>
        <p:txBody>
          <a:bodyPr>
            <a:noAutofit/>
          </a:bodyPr>
          <a:lstStyle/>
          <a:p>
            <a:r>
              <a:rPr lang="en-US" altLang="en-US" sz="1400" dirty="0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/**</a:t>
            </a:r>
            <a:endParaRPr lang="zh-CN" altLang="en-US" sz="1400" dirty="0">
              <a:solidFill>
                <a:schemeClr val="tx1"/>
              </a:solidFill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r>
              <a:rPr lang="en-US" altLang="en-US" sz="1400" dirty="0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 * </a:t>
            </a:r>
            <a:r>
              <a:rPr lang="en-US" altLang="en-US" sz="1400" dirty="0">
                <a:latin typeface="Courier New" pitchFamily="49" charset="0"/>
                <a:ea typeface="宋体" charset="-122"/>
                <a:cs typeface="Courier New" pitchFamily="49" charset="0"/>
              </a:rPr>
              <a:t>@</a:t>
            </a:r>
            <a:r>
              <a:rPr lang="zh-CN" altLang="en-US" sz="1400" dirty="0">
                <a:latin typeface="Courier New" pitchFamily="49" charset="0"/>
                <a:ea typeface="宋体" charset="-122"/>
                <a:cs typeface="Courier New" pitchFamily="49" charset="0"/>
              </a:rPr>
              <a:t>公司</a:t>
            </a:r>
            <a:r>
              <a:rPr lang="en-US" altLang="en-US" sz="1400" dirty="0">
                <a:latin typeface="Courier New" pitchFamily="49" charset="0"/>
                <a:ea typeface="宋体" charset="-122"/>
                <a:cs typeface="Courier New" pitchFamily="49" charset="0"/>
              </a:rPr>
              <a:t>  </a:t>
            </a:r>
            <a:r>
              <a:rPr lang="zh-CN" altLang="en-US" sz="1400" dirty="0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青软实训</a:t>
            </a:r>
            <a:r>
              <a:rPr lang="en-US" altLang="en-US" sz="1400" dirty="0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QST</a:t>
            </a:r>
            <a:endParaRPr lang="zh-CN" altLang="en-US" sz="1400" dirty="0">
              <a:solidFill>
                <a:schemeClr val="tx1"/>
              </a:solidFill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r>
              <a:rPr lang="en-US" altLang="en-US" sz="1400" dirty="0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 * </a:t>
            </a:r>
            <a:r>
              <a:rPr lang="en-US" altLang="en-US" sz="1400" dirty="0">
                <a:latin typeface="Courier New" pitchFamily="49" charset="0"/>
                <a:ea typeface="宋体" charset="-122"/>
                <a:cs typeface="Courier New" pitchFamily="49" charset="0"/>
              </a:rPr>
              <a:t>@</a:t>
            </a:r>
            <a:r>
              <a:rPr lang="zh-CN" altLang="en-US" sz="1400" dirty="0">
                <a:latin typeface="Courier New" pitchFamily="49" charset="0"/>
                <a:ea typeface="宋体" charset="-122"/>
                <a:cs typeface="Courier New" pitchFamily="49" charset="0"/>
              </a:rPr>
              <a:t>作者</a:t>
            </a:r>
            <a:r>
              <a:rPr lang="en-US" altLang="en-US" sz="1400" dirty="0">
                <a:latin typeface="Courier New" pitchFamily="49" charset="0"/>
                <a:ea typeface="宋体" charset="-122"/>
                <a:cs typeface="Courier New" pitchFamily="49" charset="0"/>
              </a:rPr>
              <a:t>  </a:t>
            </a:r>
            <a:r>
              <a:rPr lang="zh-CN" altLang="en-US" sz="1400" dirty="0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研发组</a:t>
            </a:r>
          </a:p>
          <a:p>
            <a:r>
              <a:rPr lang="en-US" altLang="en-US" sz="1400" dirty="0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 */</a:t>
            </a:r>
            <a:endParaRPr lang="zh-CN" altLang="en-US" sz="1400" dirty="0">
              <a:solidFill>
                <a:schemeClr val="tx1"/>
              </a:solidFill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r>
              <a:rPr lang="en-US" altLang="en-US" sz="1400" dirty="0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public class </a:t>
            </a:r>
            <a:r>
              <a:rPr lang="en-US" altLang="en-US" sz="1400" dirty="0" err="1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HelloWorld</a:t>
            </a:r>
            <a:r>
              <a:rPr lang="en-US" altLang="en-US" sz="1400" dirty="0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{</a:t>
            </a:r>
            <a:endParaRPr lang="zh-CN" altLang="en-US" sz="1400" dirty="0">
              <a:solidFill>
                <a:schemeClr val="tx1"/>
              </a:solidFill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r>
              <a:rPr lang="en-US" altLang="en-US" sz="1400" dirty="0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	public static void main(String []</a:t>
            </a:r>
            <a:r>
              <a:rPr lang="en-US" altLang="en-US" sz="1400" dirty="0" err="1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args</a:t>
            </a:r>
            <a:r>
              <a:rPr lang="en-US" altLang="en-US" sz="1400" dirty="0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)	{</a:t>
            </a:r>
            <a:endParaRPr lang="zh-CN" altLang="en-US" sz="1400" dirty="0">
              <a:solidFill>
                <a:schemeClr val="tx1"/>
              </a:solidFill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r>
              <a:rPr lang="en-US" altLang="en-US" sz="1400" dirty="0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		//</a:t>
            </a:r>
            <a:r>
              <a:rPr lang="zh-CN" altLang="en-US" sz="1400" dirty="0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向控制台输出语句</a:t>
            </a:r>
          </a:p>
          <a:p>
            <a:r>
              <a:rPr lang="en-US" altLang="en-US" sz="1400" dirty="0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		</a:t>
            </a:r>
            <a:r>
              <a:rPr lang="en-US" altLang="en-US" sz="1400" dirty="0" err="1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System.out.println</a:t>
            </a:r>
            <a:r>
              <a:rPr lang="en-US" altLang="en-US" sz="1400" dirty="0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("Hello World!");</a:t>
            </a:r>
            <a:endParaRPr lang="zh-CN" altLang="en-US" sz="1400" dirty="0">
              <a:solidFill>
                <a:schemeClr val="tx1"/>
              </a:solidFill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r>
              <a:rPr lang="en-US" altLang="en-US" sz="1400" dirty="0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	}</a:t>
            </a:r>
            <a:endParaRPr lang="zh-CN" altLang="en-US" sz="1400" dirty="0">
              <a:solidFill>
                <a:schemeClr val="tx1"/>
              </a:solidFill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r>
              <a:rPr lang="en-US" altLang="en-US" sz="1400" dirty="0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}</a:t>
            </a:r>
            <a:endParaRPr lang="zh-CN" altLang="en-US" sz="1400" dirty="0">
              <a:solidFill>
                <a:schemeClr val="tx1"/>
              </a:solidFill>
              <a:latin typeface="Courier New" pitchFamily="49" charset="0"/>
              <a:ea typeface="宋体" charset="-122"/>
              <a:cs typeface="Courier New" pitchFamily="49" charset="0"/>
            </a:endParaRPr>
          </a:p>
        </p:txBody>
      </p:sp>
      <p:sp>
        <p:nvSpPr>
          <p:cNvPr id="8" name="文本占位符 5"/>
          <p:cNvSpPr txBox="1">
            <a:spLocks/>
          </p:cNvSpPr>
          <p:nvPr/>
        </p:nvSpPr>
        <p:spPr bwMode="auto">
          <a:xfrm>
            <a:off x="755576" y="1131590"/>
            <a:ext cx="6357956" cy="40011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2000" dirty="0">
                <a:latin typeface="Courier New" pitchFamily="49" charset="0"/>
                <a:ea typeface="宋体" charset="-122"/>
                <a:cs typeface="Courier New" pitchFamily="49" charset="0"/>
              </a:rPr>
              <a:t>/**</a:t>
            </a:r>
            <a:r>
              <a:rPr lang="zh-CN" altLang="en-US" sz="2000" dirty="0">
                <a:latin typeface="Courier New" pitchFamily="49" charset="0"/>
                <a:ea typeface="宋体" charset="-122"/>
                <a:cs typeface="Courier New" pitchFamily="49" charset="0"/>
              </a:rPr>
              <a:t>文档注释</a:t>
            </a:r>
            <a:r>
              <a:rPr lang="en-US" altLang="en-US" sz="2000" dirty="0">
                <a:latin typeface="Courier New" pitchFamily="49" charset="0"/>
                <a:ea typeface="宋体" charset="-122"/>
                <a:cs typeface="Courier New" pitchFamily="49" charset="0"/>
              </a:rPr>
              <a:t>*/</a:t>
            </a:r>
            <a:endParaRPr lang="zh-CN" altLang="en-US" sz="2000" dirty="0">
              <a:latin typeface="Courier New" pitchFamily="49" charset="0"/>
              <a:ea typeface="宋体" charset="-122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640748"/>
            <a:ext cx="8207375" cy="3658725"/>
          </a:xfrm>
        </p:spPr>
        <p:txBody>
          <a:bodyPr>
            <a:normAutofit/>
          </a:bodyPr>
          <a:lstStyle/>
          <a:p>
            <a:r>
              <a:rPr lang="zh-CN" altLang="en-US" sz="2200" dirty="0">
                <a:latin typeface="+mn-ea"/>
              </a:rPr>
              <a:t>编写文档注释后，可以通过使用“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javadoc</a:t>
            </a:r>
            <a:r>
              <a:rPr lang="zh-CN" altLang="en-US" sz="2200" dirty="0">
                <a:latin typeface="+mn-ea"/>
              </a:rPr>
              <a:t>”提取文档注释生成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en-US" altLang="en-US" sz="2200" dirty="0">
                <a:latin typeface="+mn-ea"/>
              </a:rPr>
              <a:t> 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API</a:t>
            </a:r>
            <a:r>
              <a:rPr lang="zh-CN" altLang="en-US" sz="2200" dirty="0">
                <a:latin typeface="+mn-ea"/>
              </a:rPr>
              <a:t>文档。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javadoc</a:t>
            </a:r>
            <a:r>
              <a:rPr lang="zh-CN" altLang="en-US" sz="2200" dirty="0">
                <a:latin typeface="+mn-ea"/>
              </a:rPr>
              <a:t>命令基本语法格式如下：</a:t>
            </a:r>
            <a:endParaRPr lang="en-US" altLang="zh-CN" sz="2200" dirty="0">
              <a:latin typeface="+mn-ea"/>
            </a:endParaRPr>
          </a:p>
          <a:p>
            <a:pPr>
              <a:buNone/>
            </a:pPr>
            <a:r>
              <a:rPr lang="en-US" altLang="zh-CN" sz="2200" dirty="0">
                <a:latin typeface="+mn-ea"/>
              </a:rPr>
              <a:t>   </a:t>
            </a:r>
          </a:p>
          <a:p>
            <a:pPr>
              <a:buNone/>
            </a:pPr>
            <a:endParaRPr lang="en-US" altLang="zh-CN" sz="2200" dirty="0">
              <a:latin typeface="+mn-ea"/>
            </a:endParaRPr>
          </a:p>
          <a:p>
            <a:pPr>
              <a:buNone/>
            </a:pPr>
            <a:r>
              <a:rPr lang="en-US" altLang="zh-CN" sz="2200" dirty="0">
                <a:latin typeface="+mn-ea"/>
              </a:rPr>
              <a:t>    </a:t>
            </a:r>
            <a:r>
              <a:rPr lang="zh-CN" altLang="en-US" sz="2200" dirty="0">
                <a:latin typeface="+mn-ea"/>
              </a:rPr>
              <a:t>例如：</a:t>
            </a:r>
            <a:r>
              <a:rPr lang="en-US" altLang="zh-CN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javadoc</a:t>
            </a:r>
            <a:r>
              <a:rPr lang="en-US" altLang="zh-CN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–d \</a:t>
            </a:r>
            <a:r>
              <a:rPr lang="en-US" altLang="zh-CN" sz="2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*.java</a:t>
            </a:r>
          </a:p>
          <a:p>
            <a:pPr>
              <a:buNone/>
            </a:pPr>
            <a:endParaRPr lang="en-US" altLang="zh-CN" sz="2200" dirty="0">
              <a:latin typeface="+mn-ea"/>
            </a:endParaRPr>
          </a:p>
          <a:p>
            <a:endParaRPr kumimoji="1" lang="zh-CN" altLang="en-US" sz="1400" dirty="0">
              <a:latin typeface="Courier New" pitchFamily="49" charset="0"/>
              <a:ea typeface="宋体" charset="-122"/>
              <a:cs typeface="Courier New" pitchFamily="49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+mn-ea"/>
              </a:rPr>
              <a:t>生成</a:t>
            </a:r>
            <a:r>
              <a:rPr lang="en-US" altLang="en-US" dirty="0"/>
              <a:t>Java</a:t>
            </a:r>
            <a:r>
              <a:rPr lang="en-US" dirty="0">
                <a:latin typeface="+mn-ea"/>
              </a:rPr>
              <a:t> </a:t>
            </a:r>
            <a:r>
              <a:rPr lang="en-US" altLang="en-US" dirty="0"/>
              <a:t>API</a:t>
            </a:r>
            <a:r>
              <a:rPr dirty="0">
                <a:latin typeface="+mn-ea"/>
              </a:rPr>
              <a:t>文档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71600" y="2139702"/>
            <a:ext cx="6357956" cy="511102"/>
          </a:xfrm>
        </p:spPr>
        <p:txBody>
          <a:bodyPr/>
          <a:lstStyle/>
          <a:p>
            <a:r>
              <a:rPr lang="en-US" altLang="en-US" b="0" dirty="0" err="1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javadoc</a:t>
            </a:r>
            <a:r>
              <a:rPr lang="en-US" altLang="en-US" b="0" dirty="0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  </a:t>
            </a:r>
            <a:r>
              <a:rPr lang="en-US" altLang="en-US" b="0" dirty="0" err="1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选项</a:t>
            </a:r>
            <a:r>
              <a:rPr lang="en-US" altLang="en-US" b="0" dirty="0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  </a:t>
            </a:r>
            <a:r>
              <a:rPr lang="en-US" altLang="en-US" b="0" dirty="0" err="1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java源文件</a:t>
            </a:r>
            <a:r>
              <a:rPr lang="en-US" altLang="en-US" b="0" dirty="0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/</a:t>
            </a:r>
            <a:r>
              <a:rPr lang="en-US" altLang="en-US" b="0" dirty="0" err="1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清单文件</a:t>
            </a:r>
            <a:endParaRPr lang="en-US" altLang="en-US" b="0" dirty="0">
              <a:solidFill>
                <a:schemeClr val="tx1"/>
              </a:solidFill>
              <a:latin typeface="Courier New" pitchFamily="49" charset="0"/>
              <a:ea typeface="宋体" charset="-122"/>
              <a:cs typeface="Courier New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32366F-C20E-4CF5-8B0D-C38D55350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1707654"/>
            <a:ext cx="5112568" cy="3360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C264F9D-3B2F-4045-9A0C-1E0AD783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28661"/>
            <a:ext cx="4153260" cy="28272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1D8AB38-CE47-454C-9C7E-BEE510F77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383097"/>
            <a:ext cx="4447265" cy="2718391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9AFD771-6788-45D8-8B15-B2E7AFBF761A}"/>
              </a:ext>
            </a:extLst>
          </p:cNvPr>
          <p:cNvCxnSpPr/>
          <p:nvPr/>
        </p:nvCxnSpPr>
        <p:spPr bwMode="auto">
          <a:xfrm>
            <a:off x="1331640" y="1616693"/>
            <a:ext cx="5832648" cy="129614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1817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9B1F25B-E0D7-4ECC-BC01-D64ED5B7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75606"/>
            <a:ext cx="4153260" cy="28272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C878A7-6F59-4AF7-899A-569490429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363" y="1203598"/>
            <a:ext cx="5404141" cy="3153716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0795121-CE6D-485D-A6EF-D9706BE6453A}"/>
              </a:ext>
            </a:extLst>
          </p:cNvPr>
          <p:cNvCxnSpPr/>
          <p:nvPr/>
        </p:nvCxnSpPr>
        <p:spPr bwMode="auto">
          <a:xfrm>
            <a:off x="1907704" y="2571750"/>
            <a:ext cx="4320480" cy="72008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4435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pPr>
              <a:buNone/>
            </a:pPr>
            <a:r>
              <a:rPr lang="en-US" altLang="zh-CN" dirty="0"/>
              <a:t>  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常用的</a:t>
            </a:r>
            <a:r>
              <a:rPr lang="en-US"/>
              <a:t>javadoc</a:t>
            </a:r>
            <a:r>
              <a:rPr lang="zh-CN" altLang="en-US"/>
              <a:t>标记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071538" y="928676"/>
          <a:ext cx="598590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8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indent="269875" algn="ctr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标记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ctr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作用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en-US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@author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指定程序的作者。用于类或接口的注释。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en-US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@version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指定源文件的版本。用于类或接口前注释。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en-US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@deprecated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不推荐使用的方法。用于方法的注释。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en-US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@</a:t>
                      </a:r>
                      <a:r>
                        <a:rPr lang="en-US" altLang="en-US" sz="1600" kern="1200" dirty="0" err="1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param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方法的参数的说明信息。用于方法的注释。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en-US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@return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方法的返回值的说明信息。用于方法的注释。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en-US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@see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“参见”，用于指定交叉参考的内容。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en-US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@exception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抛出异常的类型。用于方法的注释。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en-US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@throws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抛出的异常，和</a:t>
                      </a:r>
                      <a:r>
                        <a:rPr lang="en-US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exception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同义。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9" y="857240"/>
            <a:ext cx="8207375" cy="2857518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alt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IBM</a:t>
            </a:r>
            <a:r>
              <a:rPr lang="zh-CN" alt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公司的</a:t>
            </a:r>
            <a:r>
              <a:rPr lang="en-US" alt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Eclipse    </a:t>
            </a:r>
            <a:r>
              <a:rPr lang="en-US" altLang="zh-CN" sz="2200" dirty="0" err="1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Myeclipse</a:t>
            </a:r>
            <a:endParaRPr lang="en-US" altLang="zh-CN" sz="22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Sun Microsystem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公司的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NetBeans</a:t>
            </a:r>
            <a:endParaRPr lang="zh-CN" altLang="en-US" sz="22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Sun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公司的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Java Studio Enterprise</a:t>
            </a:r>
            <a:endParaRPr lang="zh-CN" altLang="en-US" sz="22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Sun</a:t>
            </a:r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公司的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Java Studio Creator</a:t>
            </a:r>
            <a:endParaRPr lang="zh-CN" altLang="en-US" sz="22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zh-CN" altLang="en-US" sz="2200" dirty="0">
                <a:latin typeface="Times New Roman" pitchFamily="18" charset="0"/>
                <a:cs typeface="Times New Roman" pitchFamily="18" charset="0"/>
              </a:rPr>
              <a:t>甲骨文公司的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Oracle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Jdeveloper</a:t>
            </a:r>
            <a:endParaRPr lang="en-US" altLang="en-US" sz="22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alt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IDEA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1.6 </a:t>
            </a:r>
            <a:r>
              <a:rPr lang="en-US" altLang="zh-CN" dirty="0"/>
              <a:t>IDE</a:t>
            </a:r>
            <a:r>
              <a:rPr lang="zh-CN" altLang="en-US" dirty="0"/>
              <a:t>集成开发环境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857224" y="3857634"/>
            <a:ext cx="7429526" cy="1000139"/>
          </a:xfrm>
        </p:spPr>
        <p:txBody>
          <a:bodyPr/>
          <a:lstStyle/>
          <a:p>
            <a:pPr lvl="0"/>
            <a:r>
              <a:rPr dirty="0">
                <a:latin typeface="Times New Roman" pitchFamily="18" charset="0"/>
                <a:cs typeface="Times New Roman" pitchFamily="18" charset="0"/>
              </a:rPr>
              <a:t>关于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Eclipse</a:t>
            </a:r>
            <a:r>
              <a:rPr dirty="0">
                <a:latin typeface="Times New Roman" pitchFamily="18" charset="0"/>
                <a:cs typeface="Times New Roman" pitchFamily="18" charset="0"/>
              </a:rPr>
              <a:t>下载、安装及使用参见附录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dirty="0">
                <a:latin typeface="Times New Roman" pitchFamily="18" charset="0"/>
                <a:cs typeface="Times New Roman" pitchFamily="18" charset="0"/>
              </a:rPr>
              <a:t>，本教材所有代码都是在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Eclipse</a:t>
            </a:r>
            <a:r>
              <a:rPr dirty="0">
                <a:latin typeface="Times New Roman" pitchFamily="18" charset="0"/>
                <a:cs typeface="Times New Roman" pitchFamily="18" charset="0"/>
              </a:rPr>
              <a:t>环境下开发，建议用户使用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Eclipse</a:t>
            </a:r>
            <a:r>
              <a:rPr dirty="0">
                <a:latin typeface="Times New Roman" pitchFamily="18" charset="0"/>
                <a:cs typeface="Times New Roman" pitchFamily="18" charset="0"/>
              </a:rPr>
              <a:t>。读者也可以查阅相关资料，尝试使用其他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IDE</a:t>
            </a:r>
            <a:r>
              <a:rPr dirty="0">
                <a:latin typeface="Times New Roman" pitchFamily="18" charset="0"/>
                <a:cs typeface="Times New Roman" pitchFamily="18" charset="0"/>
              </a:rPr>
              <a:t>工具。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7052" y="3929072"/>
            <a:ext cx="484014" cy="484014"/>
          </a:xfrm>
          <a:prstGeom prst="rect">
            <a:avLst/>
          </a:prstGeom>
        </p:spPr>
      </p:pic>
      <p:sp>
        <p:nvSpPr>
          <p:cNvPr id="10" name="文本框 6"/>
          <p:cNvSpPr txBox="1"/>
          <p:nvPr/>
        </p:nvSpPr>
        <p:spPr>
          <a:xfrm>
            <a:off x="192061" y="4382031"/>
            <a:ext cx="593725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仿宋 Std R" pitchFamily="18" charset="-122"/>
                <a:ea typeface="Adobe 仿宋 Std R" pitchFamily="18" charset="-122"/>
              </a:rPr>
              <a:t>注意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步骤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在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Eclipse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中创建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Q-DMS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项目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步骤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搭建</a:t>
            </a:r>
            <a:r>
              <a:rPr lang="en-US" altLang="en-US" dirty="0">
                <a:latin typeface="Times New Roman" pitchFamily="18" charset="0"/>
                <a:cs typeface="Times New Roman" pitchFamily="18" charset="0"/>
              </a:rPr>
              <a:t>Q-DMS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项目的目录层次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1.7 </a:t>
            </a:r>
            <a:r>
              <a:rPr lang="zh-CN" altLang="en-US" dirty="0"/>
              <a:t>贯穿任务实现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4" y="642924"/>
            <a:ext cx="8215365" cy="4286260"/>
          </a:xfrm>
        </p:spPr>
        <p:txBody>
          <a:bodyPr/>
          <a:lstStyle/>
          <a:p>
            <a:pPr lvl="0"/>
            <a:r>
              <a:rPr lang="en-US" altLang="en-US" sz="1800" dirty="0"/>
              <a:t>Java</a:t>
            </a:r>
            <a:r>
              <a:rPr lang="zh-CN" altLang="en-US" sz="1800" dirty="0"/>
              <a:t>之父是詹姆斯</a:t>
            </a:r>
            <a:r>
              <a:rPr lang="en-US" altLang="en-US" sz="1800" dirty="0"/>
              <a:t>•</a:t>
            </a:r>
            <a:r>
              <a:rPr lang="zh-CN" altLang="en-US" sz="1800" dirty="0"/>
              <a:t>高斯林（</a:t>
            </a:r>
            <a:r>
              <a:rPr lang="en-US" altLang="en-US" sz="1800" dirty="0"/>
              <a:t>James Gosling</a:t>
            </a:r>
            <a:r>
              <a:rPr lang="zh-CN" altLang="en-US" sz="1800" dirty="0"/>
              <a:t>）</a:t>
            </a:r>
            <a:r>
              <a:rPr lang="en-US" altLang="zh-CN" sz="1800" dirty="0">
                <a:solidFill>
                  <a:srgbClr val="0000CC"/>
                </a:solidFill>
              </a:rPr>
              <a:t>oak </a:t>
            </a:r>
            <a:r>
              <a:rPr lang="zh-CN" altLang="en-US" sz="1800" dirty="0">
                <a:solidFill>
                  <a:srgbClr val="0000CC"/>
                </a:solidFill>
              </a:rPr>
              <a:t>橡树语言</a:t>
            </a:r>
          </a:p>
          <a:p>
            <a:pPr lvl="0"/>
            <a:r>
              <a:rPr lang="en-US" altLang="en-US" sz="1800" dirty="0"/>
              <a:t>Java</a:t>
            </a:r>
            <a:r>
              <a:rPr lang="zh-CN" altLang="en-US" sz="1800" dirty="0"/>
              <a:t>体系架构分</a:t>
            </a:r>
            <a:r>
              <a:rPr lang="en-US" altLang="en-US" sz="1800" dirty="0"/>
              <a:t>3</a:t>
            </a:r>
            <a:r>
              <a:rPr lang="zh-CN" altLang="en-US" sz="1800" dirty="0"/>
              <a:t>个平台：</a:t>
            </a:r>
            <a:r>
              <a:rPr lang="en-US" altLang="en-US" sz="1800" dirty="0"/>
              <a:t>Java SE</a:t>
            </a:r>
            <a:r>
              <a:rPr lang="zh-CN" altLang="en-US" sz="1800" dirty="0"/>
              <a:t>（基础）、</a:t>
            </a:r>
            <a:r>
              <a:rPr lang="en-US" altLang="en-US" sz="1800" dirty="0"/>
              <a:t>Java EE</a:t>
            </a:r>
            <a:r>
              <a:rPr lang="zh-CN" altLang="en-US" sz="1800" dirty="0"/>
              <a:t>（企业）和</a:t>
            </a:r>
            <a:r>
              <a:rPr lang="en-US" altLang="en-US" sz="1800" dirty="0"/>
              <a:t>Java ME</a:t>
            </a:r>
            <a:r>
              <a:rPr lang="zh-CN" altLang="en-US" sz="1800" dirty="0"/>
              <a:t>（微型）</a:t>
            </a:r>
          </a:p>
          <a:p>
            <a:pPr lvl="0"/>
            <a:r>
              <a:rPr lang="en-US" altLang="en-US" sz="1800" dirty="0"/>
              <a:t>JDK</a:t>
            </a:r>
            <a:r>
              <a:rPr lang="zh-CN" altLang="en-US" sz="1800" dirty="0"/>
              <a:t>（</a:t>
            </a:r>
            <a:r>
              <a:rPr lang="en-US" altLang="en-US" sz="1800" dirty="0"/>
              <a:t>Java Development Kit</a:t>
            </a:r>
            <a:r>
              <a:rPr lang="zh-CN" altLang="en-US" sz="1800" dirty="0"/>
              <a:t>，</a:t>
            </a:r>
            <a:r>
              <a:rPr lang="en-US" altLang="en-US" sz="1800" dirty="0"/>
              <a:t>Java</a:t>
            </a:r>
            <a:r>
              <a:rPr lang="zh-CN" altLang="en-US" sz="1800" dirty="0"/>
              <a:t>开发工具包）是</a:t>
            </a:r>
            <a:r>
              <a:rPr lang="en-US" altLang="en-US" sz="1800" dirty="0"/>
              <a:t>Sun</a:t>
            </a:r>
            <a:r>
              <a:rPr lang="zh-CN" altLang="en-US" sz="1800" dirty="0"/>
              <a:t>公司提供的一套用于开发</a:t>
            </a:r>
            <a:r>
              <a:rPr lang="en-US" altLang="en-US" sz="1800" dirty="0"/>
              <a:t>Java</a:t>
            </a:r>
            <a:r>
              <a:rPr lang="zh-CN" altLang="en-US" sz="1800" dirty="0"/>
              <a:t>程序的开发包</a:t>
            </a:r>
          </a:p>
          <a:p>
            <a:pPr lvl="0"/>
            <a:r>
              <a:rPr lang="en-US" altLang="en-US" sz="1800" dirty="0"/>
              <a:t>JRE</a:t>
            </a:r>
            <a:r>
              <a:rPr lang="zh-CN" altLang="en-US" sz="1800" dirty="0"/>
              <a:t>（</a:t>
            </a:r>
            <a:r>
              <a:rPr lang="en-US" altLang="en-US" sz="1800" dirty="0"/>
              <a:t>Java Runtime Environment</a:t>
            </a:r>
            <a:r>
              <a:rPr lang="zh-CN" altLang="en-US" sz="1800" dirty="0"/>
              <a:t>，</a:t>
            </a:r>
            <a:r>
              <a:rPr lang="en-US" altLang="en-US" sz="1800" dirty="0"/>
              <a:t>Java</a:t>
            </a:r>
            <a:r>
              <a:rPr lang="zh-CN" altLang="en-US" sz="1800" dirty="0"/>
              <a:t>运行环境）是运行</a:t>
            </a:r>
            <a:r>
              <a:rPr lang="en-US" altLang="en-US" sz="1800" dirty="0"/>
              <a:t>Java</a:t>
            </a:r>
            <a:r>
              <a:rPr lang="zh-CN" altLang="en-US" sz="1800" dirty="0"/>
              <a:t>程序所依赖的环境的集合</a:t>
            </a:r>
          </a:p>
          <a:p>
            <a:pPr lvl="0"/>
            <a:r>
              <a:rPr lang="en-US" altLang="en-US" sz="1800" dirty="0"/>
              <a:t>JVM</a:t>
            </a:r>
            <a:r>
              <a:rPr lang="zh-CN" altLang="en-US" sz="1800" dirty="0"/>
              <a:t>（</a:t>
            </a:r>
            <a:r>
              <a:rPr lang="en-US" altLang="en-US" sz="1800" dirty="0"/>
              <a:t>Java Virtual Machine</a:t>
            </a:r>
            <a:r>
              <a:rPr lang="zh-CN" altLang="en-US" sz="1800" dirty="0"/>
              <a:t>，</a:t>
            </a:r>
            <a:r>
              <a:rPr lang="en-US" altLang="en-US" sz="1800" dirty="0"/>
              <a:t>Java</a:t>
            </a:r>
            <a:r>
              <a:rPr lang="zh-CN" altLang="en-US" sz="1800" dirty="0"/>
              <a:t>虚拟机）是一个虚构出来的计算机</a:t>
            </a:r>
          </a:p>
          <a:p>
            <a:pPr lvl="0"/>
            <a:r>
              <a:rPr lang="en-US" altLang="en-US" sz="1800" dirty="0"/>
              <a:t>Java</a:t>
            </a:r>
            <a:r>
              <a:rPr lang="zh-CN" altLang="en-US" sz="1800" dirty="0"/>
              <a:t>是纯面向对象的编程语言，所有代码都在类体之内</a:t>
            </a:r>
            <a:endParaRPr lang="en-US" altLang="zh-CN" sz="18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本章总结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sz="1800" dirty="0">
                <a:latin typeface="+mn-ea"/>
              </a:rPr>
              <a:t>是区分大小写的编程语言，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sz="1800" dirty="0">
                <a:latin typeface="+mn-ea"/>
              </a:rPr>
              <a:t>程序的源代码文件是以</a:t>
            </a:r>
            <a:r>
              <a:rPr lang="en-US" altLang="en-US" sz="1800" dirty="0">
                <a:latin typeface="+mn-ea"/>
              </a:rPr>
              <a:t>.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sz="1800" dirty="0">
                <a:latin typeface="+mn-ea"/>
              </a:rPr>
              <a:t>为后缀</a:t>
            </a:r>
          </a:p>
          <a:p>
            <a:pPr lvl="0"/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公共类的类名与</a:t>
            </a:r>
            <a:r>
              <a:rPr lang="en-US" altLang="en-US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文件名必须相同</a:t>
            </a:r>
          </a:p>
          <a:p>
            <a:pPr lvl="0"/>
            <a:r>
              <a:rPr lang="zh-CN" altLang="en-US" sz="1800" dirty="0">
                <a:latin typeface="+mn-ea"/>
              </a:rPr>
              <a:t>程序必须要有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main</a:t>
            </a:r>
            <a:r>
              <a:rPr lang="en-US" altLang="en-US" sz="1800" dirty="0">
                <a:latin typeface="+mn-ea"/>
              </a:rPr>
              <a:t>()</a:t>
            </a:r>
            <a:r>
              <a:rPr lang="zh-CN" altLang="en-US" sz="1800" dirty="0">
                <a:latin typeface="+mn-ea"/>
              </a:rPr>
              <a:t>方法才能运行，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main</a:t>
            </a:r>
            <a:r>
              <a:rPr lang="en-US" altLang="en-US" sz="1800" dirty="0">
                <a:latin typeface="+mn-ea"/>
              </a:rPr>
              <a:t>()</a:t>
            </a:r>
            <a:r>
              <a:rPr lang="zh-CN" altLang="en-US" sz="1800" dirty="0">
                <a:latin typeface="+mn-ea"/>
              </a:rPr>
              <a:t>方法是整个程序的入口</a:t>
            </a:r>
          </a:p>
          <a:p>
            <a:pPr lvl="0"/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sz="1800" dirty="0">
                <a:latin typeface="+mn-ea"/>
              </a:rPr>
              <a:t>源文件以</a:t>
            </a:r>
            <a:r>
              <a:rPr lang="en-US" altLang="en-US" sz="1800" dirty="0">
                <a:latin typeface="+mn-ea"/>
              </a:rPr>
              <a:t>.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sz="1800" dirty="0">
                <a:latin typeface="+mn-ea"/>
              </a:rPr>
              <a:t>为扩展名，编译后的字节码文件以</a:t>
            </a:r>
            <a:r>
              <a:rPr lang="en-US" altLang="en-US" sz="1800" dirty="0">
                <a:latin typeface="+mn-ea"/>
              </a:rPr>
              <a:t>.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class</a:t>
            </a:r>
            <a:r>
              <a:rPr lang="zh-CN" altLang="en-US" sz="1800" dirty="0">
                <a:latin typeface="+mn-ea"/>
              </a:rPr>
              <a:t>为扩展名</a:t>
            </a:r>
          </a:p>
          <a:p>
            <a:pPr lvl="0"/>
            <a:r>
              <a:rPr lang="zh-CN" altLang="en-US" sz="1800" dirty="0">
                <a:latin typeface="+mn-ea"/>
              </a:rPr>
              <a:t>使用</a:t>
            </a:r>
            <a:r>
              <a:rPr lang="en-US" altLang="en-US" sz="1800" dirty="0" err="1">
                <a:latin typeface="Times New Roman" pitchFamily="18" charset="0"/>
                <a:cs typeface="Times New Roman" pitchFamily="18" charset="0"/>
              </a:rPr>
              <a:t>javac</a:t>
            </a:r>
            <a:r>
              <a:rPr lang="zh-CN" altLang="en-US" sz="1800" dirty="0">
                <a:latin typeface="+mn-ea"/>
              </a:rPr>
              <a:t>编译</a:t>
            </a:r>
            <a:r>
              <a:rPr lang="en-US" altLang="en-US" sz="1800" dirty="0">
                <a:latin typeface="+mn-ea"/>
              </a:rPr>
              <a:t>.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sz="1800" dirty="0">
                <a:latin typeface="+mn-ea"/>
              </a:rPr>
              <a:t>文件，使用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sz="1800" dirty="0">
                <a:latin typeface="+mn-ea"/>
              </a:rPr>
              <a:t>运行</a:t>
            </a:r>
            <a:r>
              <a:rPr lang="en-US" altLang="en-US" sz="1800" dirty="0">
                <a:latin typeface="+mn-ea"/>
              </a:rPr>
              <a:t>.</a:t>
            </a:r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class</a:t>
            </a:r>
            <a:r>
              <a:rPr lang="zh-CN" altLang="en-US" sz="1800" dirty="0">
                <a:latin typeface="+mn-ea"/>
              </a:rPr>
              <a:t>文件</a:t>
            </a:r>
          </a:p>
          <a:p>
            <a:r>
              <a:rPr lang="en-US" altLang="en-US" sz="1800" dirty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sz="1800" dirty="0">
                <a:latin typeface="+mn-ea"/>
              </a:rPr>
              <a:t>中的注释分为单行注释、多行注释和文档注释</a:t>
            </a:r>
            <a:endParaRPr lang="en-US" altLang="zh-CN" sz="1800" dirty="0">
              <a:latin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本章总结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88929F4-5A62-462F-AF62-D0E67436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视频资源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70B690-8AD7-4C87-BA37-3B8089947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202" y="843558"/>
            <a:ext cx="3963345" cy="29317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B1A4CB-BDAB-4F84-8359-4E4B2C601082}"/>
              </a:ext>
            </a:extLst>
          </p:cNvPr>
          <p:cNvSpPr txBox="1"/>
          <p:nvPr/>
        </p:nvSpPr>
        <p:spPr bwMode="auto">
          <a:xfrm>
            <a:off x="467544" y="1107488"/>
            <a:ext cx="4572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JavaWeb28</a:t>
            </a:r>
            <a:r>
              <a:rPr lang="zh-CN" altLang="en-US" dirty="0">
                <a:hlinkClick r:id="rId3"/>
              </a:rPr>
              <a:t>天视频教程（传智播客）</a:t>
            </a:r>
            <a:r>
              <a:rPr lang="en-US" altLang="zh-CN" dirty="0">
                <a:hlinkClick r:id="rId3"/>
              </a:rPr>
              <a:t>_</a:t>
            </a:r>
            <a:r>
              <a:rPr lang="zh-CN" altLang="en-US" dirty="0">
                <a:hlinkClick r:id="rId3"/>
              </a:rPr>
              <a:t>哔哩哔哩</a:t>
            </a:r>
            <a:r>
              <a:rPr lang="en-US" altLang="zh-CN" dirty="0">
                <a:hlinkClick r:id="rId3"/>
              </a:rPr>
              <a:t>_</a:t>
            </a:r>
            <a:r>
              <a:rPr lang="en-US" altLang="zh-CN" dirty="0" err="1">
                <a:hlinkClick r:id="rId3"/>
              </a:rPr>
              <a:t>bilibili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十字形 6">
            <a:extLst>
              <a:ext uri="{FF2B5EF4-FFF2-40B4-BE49-F238E27FC236}">
                <a16:creationId xmlns:a16="http://schemas.microsoft.com/office/drawing/2014/main" id="{5F4D3B64-3527-4422-B764-4F522D93D9EE}"/>
              </a:ext>
            </a:extLst>
          </p:cNvPr>
          <p:cNvSpPr/>
          <p:nvPr/>
        </p:nvSpPr>
        <p:spPr bwMode="auto">
          <a:xfrm rot="2525142">
            <a:off x="7242670" y="1748471"/>
            <a:ext cx="1584176" cy="1567076"/>
          </a:xfrm>
          <a:prstGeom prst="pl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9A5510-D30A-4CB6-9FE8-F1AC0D488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051210"/>
            <a:ext cx="4410745" cy="1969604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2BCC21E2-F4A4-4704-83ED-5D5E5149E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998" y="1779662"/>
            <a:ext cx="414800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黑马程序员最新版JavaWeb基础教程，Java web从入门到企业实战完整版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https://www.bilibili.com/video/BV1Qf4y1T7Hx?spm_id_from=333.999.0.0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EDD4645-3CE0-4FD3-AD5A-4E6E7AE20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0"/>
            <a:ext cx="142875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0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8DDF3D8-9E88-4878-AF36-AD5902D17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1470"/>
            <a:ext cx="4846637" cy="410765"/>
          </a:xfrm>
        </p:spPr>
        <p:txBody>
          <a:bodyPr/>
          <a:lstStyle/>
          <a:p>
            <a:r>
              <a:rPr lang="zh-CN" altLang="en-US" sz="2400" dirty="0"/>
              <a:t>课程目标及毕业要求指标点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7104CB-842E-4368-90EF-7F8B75272E43}"/>
              </a:ext>
            </a:extLst>
          </p:cNvPr>
          <p:cNvSpPr txBox="1"/>
          <p:nvPr/>
        </p:nvSpPr>
        <p:spPr bwMode="auto">
          <a:xfrm>
            <a:off x="323528" y="1347614"/>
            <a:ext cx="8627897" cy="3298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1800" b="1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一、课程目标</a:t>
            </a:r>
            <a:endParaRPr lang="zh-CN" altLang="zh-CN" sz="1800" dirty="0">
              <a:effectLst/>
              <a:latin typeface="Bahnschrift Condensed" panose="020B0502040204020203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1</a:t>
            </a:r>
            <a:r>
              <a:rPr lang="zh-CN" altLang="en-US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、</a:t>
            </a:r>
            <a:r>
              <a:rPr lang="zh-CN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能够掌握</a:t>
            </a:r>
            <a:r>
              <a:rPr lang="en-US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Java Web</a:t>
            </a:r>
            <a:r>
              <a:rPr lang="zh-CN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开发技术中的各种基础知识。包括</a:t>
            </a:r>
            <a:r>
              <a:rPr lang="en-US" altLang="zh-CN" sz="1600" u="sng" kern="1400" dirty="0">
                <a:solidFill>
                  <a:srgbClr val="FF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Web</a:t>
            </a:r>
            <a:r>
              <a:rPr lang="zh-CN" altLang="zh-CN" sz="1600" u="sng" kern="1400" dirty="0">
                <a:solidFill>
                  <a:srgbClr val="FF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前端开发技术（</a:t>
            </a:r>
            <a:r>
              <a:rPr lang="en-US" altLang="zh-CN" sz="1600" u="sng" kern="1400" dirty="0">
                <a:solidFill>
                  <a:srgbClr val="FF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HTML</a:t>
            </a:r>
            <a:r>
              <a:rPr lang="zh-CN" altLang="zh-CN" sz="1600" u="sng" kern="1400" dirty="0">
                <a:solidFill>
                  <a:srgbClr val="FF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600" u="sng" kern="1400" dirty="0">
                <a:solidFill>
                  <a:srgbClr val="FF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CSS</a:t>
            </a:r>
            <a:r>
              <a:rPr lang="zh-CN" altLang="zh-CN" sz="1600" u="sng" kern="1400" dirty="0">
                <a:solidFill>
                  <a:srgbClr val="FF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600" u="sng" kern="1400" dirty="0">
                <a:solidFill>
                  <a:srgbClr val="FF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JavaScript</a:t>
            </a:r>
            <a:r>
              <a:rPr lang="zh-CN" altLang="zh-CN" sz="1600" u="sng" kern="1400" dirty="0">
                <a:solidFill>
                  <a:srgbClr val="FF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600" u="sng" kern="1400" dirty="0">
                <a:solidFill>
                  <a:srgbClr val="FF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jQuery</a:t>
            </a:r>
            <a:r>
              <a:rPr lang="zh-CN" altLang="zh-CN" sz="1600" u="sng" kern="1400" dirty="0">
                <a:solidFill>
                  <a:srgbClr val="FF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等）</a:t>
            </a:r>
            <a:r>
              <a:rPr lang="zh-CN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；</a:t>
            </a:r>
            <a:r>
              <a:rPr lang="en-US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Web</a:t>
            </a:r>
            <a:r>
              <a:rPr lang="zh-CN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后端开发技术涉及的</a:t>
            </a:r>
            <a:r>
              <a:rPr lang="en-US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Java</a:t>
            </a:r>
            <a:r>
              <a:rPr lang="zh-CN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编程语言，</a:t>
            </a:r>
            <a:r>
              <a:rPr lang="en-US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Java Web</a:t>
            </a:r>
            <a:r>
              <a:rPr lang="zh-CN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开发核心技术（</a:t>
            </a:r>
            <a:r>
              <a:rPr lang="en-US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JSP</a:t>
            </a:r>
            <a:r>
              <a:rPr lang="zh-CN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Servlet</a:t>
            </a:r>
            <a:r>
              <a:rPr lang="zh-CN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JavaBean</a:t>
            </a:r>
            <a:r>
              <a:rPr lang="zh-CN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JSTL</a:t>
            </a:r>
            <a:r>
              <a:rPr lang="zh-CN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Ajax</a:t>
            </a:r>
            <a:r>
              <a:rPr lang="zh-CN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JDBC</a:t>
            </a:r>
            <a:r>
              <a:rPr lang="zh-CN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等），</a:t>
            </a:r>
            <a:r>
              <a:rPr lang="en-US" altLang="zh-CN" sz="1600" u="sng" kern="1400" dirty="0">
                <a:solidFill>
                  <a:srgbClr val="FF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Struts 2</a:t>
            </a:r>
            <a:r>
              <a:rPr lang="zh-CN" altLang="zh-CN" sz="1600" u="sng" kern="1400" dirty="0">
                <a:solidFill>
                  <a:srgbClr val="FF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、</a:t>
            </a:r>
            <a:r>
              <a:rPr lang="en-US" altLang="zh-CN" sz="1600" u="sng" kern="1400" dirty="0">
                <a:solidFill>
                  <a:srgbClr val="FF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Hibernate</a:t>
            </a:r>
            <a:r>
              <a:rPr lang="zh-CN" altLang="zh-CN" sz="1600" u="sng" kern="1400" dirty="0">
                <a:solidFill>
                  <a:srgbClr val="FF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和</a:t>
            </a:r>
            <a:r>
              <a:rPr lang="en-US" altLang="zh-CN" sz="1600" u="sng" kern="1400" dirty="0">
                <a:solidFill>
                  <a:srgbClr val="FF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Spring </a:t>
            </a:r>
            <a:r>
              <a:rPr lang="en-US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3</a:t>
            </a:r>
            <a:r>
              <a:rPr lang="zh-CN" altLang="zh-CN" sz="1600" kern="1400" dirty="0">
                <a:solidFill>
                  <a:srgbClr val="000000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个主流开源开发框架技术。掌握这些基本知识和具体用法能够利用这些基本理论进行表述，以获得有效结论和解决方案，考虑社会、健康、安全、法律、文化以及环境等因素。</a:t>
            </a:r>
            <a:endParaRPr lang="zh-CN" altLang="en-US" sz="1600" kern="1400" dirty="0">
              <a:solidFill>
                <a:srgbClr val="000000"/>
              </a:solidFill>
              <a:effectLst/>
              <a:latin typeface="Bahnschrift Condensed" panose="020B0502040204020203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kern="14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600" kern="14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、能够掌握软件工程全生命周期，并根据用户需求和实际软件运行环境设计复杂软件项目解决方案，利用</a:t>
            </a:r>
            <a:r>
              <a:rPr lang="en-US" altLang="zh-CN" sz="1600" kern="14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Java Web</a:t>
            </a:r>
            <a:r>
              <a:rPr lang="zh-CN" altLang="en-US" sz="1600" kern="14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开发技术理论知识进行软件开发，并能进行有效测试，在设计和开发环节中体现创新意识。</a:t>
            </a:r>
          </a:p>
          <a:p>
            <a:pPr indent="304800" algn="just">
              <a:lnSpc>
                <a:spcPts val="18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kern="14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1600" kern="14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、能够利用</a:t>
            </a:r>
            <a:r>
              <a:rPr lang="en-US" altLang="zh-CN" sz="1600" kern="14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Java Web</a:t>
            </a:r>
            <a:r>
              <a:rPr lang="zh-CN" altLang="en-US" sz="1600" kern="14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主流软件开发模型、软件架构，针对不同用户、不同应用环境，选择和使用恰当的开发工具和合理有效的软件开发模型和架构，并能解释软件设计、开发、运行过程中遇到的复杂问题。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00DA72-F0F3-4E54-80A5-DE75B1A9C432}"/>
              </a:ext>
            </a:extLst>
          </p:cNvPr>
          <p:cNvSpPr txBox="1"/>
          <p:nvPr/>
        </p:nvSpPr>
        <p:spPr bwMode="auto">
          <a:xfrm>
            <a:off x="1691680" y="699542"/>
            <a:ext cx="734481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先修课程：</a:t>
            </a:r>
            <a:r>
              <a:rPr lang="zh-CN" altLang="zh-CN" sz="1800" u="sng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黑体" panose="02010609060101010101" pitchFamily="49" charset="-122"/>
                <a:cs typeface="宋体" panose="02010600030101010101" pitchFamily="2" charset="-122"/>
              </a:rPr>
              <a:t>计算机应用基础与程序设计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黑体" panose="02010609060101010101" pitchFamily="49" charset="-122"/>
                <a:cs typeface="宋体" panose="02010600030101010101" pitchFamily="2" charset="-122"/>
              </a:rPr>
              <a:t>、</a:t>
            </a:r>
            <a:r>
              <a:rPr lang="zh-CN" altLang="zh-CN" sz="1800" u="sng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黑体" panose="02010609060101010101" pitchFamily="49" charset="-122"/>
                <a:cs typeface="宋体" panose="02010600030101010101" pitchFamily="2" charset="-122"/>
              </a:rPr>
              <a:t>数据库原理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黑体" panose="02010609060101010101" pitchFamily="49" charset="-122"/>
                <a:cs typeface="宋体" panose="02010600030101010101" pitchFamily="2" charset="-122"/>
              </a:rPr>
              <a:t>、</a:t>
            </a:r>
            <a:r>
              <a:rPr lang="zh-CN" altLang="zh-CN" sz="1800" u="sng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黑体" panose="02010609060101010101" pitchFamily="49" charset="-122"/>
                <a:cs typeface="宋体" panose="02010600030101010101" pitchFamily="2" charset="-122"/>
              </a:rPr>
              <a:t>数据结构与算法</a:t>
            </a:r>
            <a:endParaRPr lang="zh-CN" altLang="zh-CN" sz="1800" u="sng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CEC224-79CF-ADA1-E69C-F31B116F5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1059582"/>
            <a:ext cx="660655" cy="651703"/>
          </a:xfrm>
          <a:prstGeom prst="rect">
            <a:avLst/>
          </a:prstGeom>
        </p:spPr>
      </p:pic>
      <p:pic>
        <p:nvPicPr>
          <p:cNvPr id="1026" name="Picture 2" descr="Spring Boot - The Right Boot for you! | Keyhole Software">
            <a:extLst>
              <a:ext uri="{FF2B5EF4-FFF2-40B4-BE49-F238E27FC236}">
                <a16:creationId xmlns:a16="http://schemas.microsoft.com/office/drawing/2014/main" id="{016EC626-7B62-B3E7-6B92-FBC5010C3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8" b="29705"/>
          <a:stretch/>
        </p:blipFill>
        <p:spPr bwMode="auto">
          <a:xfrm>
            <a:off x="4507263" y="2715766"/>
            <a:ext cx="884898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57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8DDF3D8-9E88-4878-AF36-AD5902D17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1470"/>
            <a:ext cx="4846637" cy="410765"/>
          </a:xfrm>
        </p:spPr>
        <p:txBody>
          <a:bodyPr/>
          <a:lstStyle/>
          <a:p>
            <a:r>
              <a:rPr lang="zh-CN" altLang="en-US" sz="2400" dirty="0"/>
              <a:t>课程目标及毕业要求指标点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7104CB-842E-4368-90EF-7F8B75272E43}"/>
              </a:ext>
            </a:extLst>
          </p:cNvPr>
          <p:cNvSpPr txBox="1"/>
          <p:nvPr/>
        </p:nvSpPr>
        <p:spPr bwMode="auto">
          <a:xfrm>
            <a:off x="330059" y="1491630"/>
            <a:ext cx="8483881" cy="199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zh-CN" sz="1800" b="1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黑体" panose="02010609060101010101" pitchFamily="49" charset="-122"/>
                <a:cs typeface="Times New Roman" panose="02020603050405020304" pitchFamily="18" charset="0"/>
              </a:rPr>
              <a:t>一、课程目标</a:t>
            </a:r>
            <a:endParaRPr lang="zh-CN" altLang="zh-CN" sz="1800" dirty="0">
              <a:effectLst/>
              <a:latin typeface="Bahnschrift Condensed" panose="020B0502040204020203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ts val="1800"/>
              </a:lnSpc>
              <a:spcBef>
                <a:spcPts val="600"/>
              </a:spcBef>
            </a:pPr>
            <a:r>
              <a:rPr lang="en-US" altLang="zh-CN" sz="1600" kern="14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1600" kern="14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、能够根据</a:t>
            </a:r>
            <a:r>
              <a:rPr lang="en-US" altLang="zh-CN" sz="1600" kern="14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Java Web</a:t>
            </a:r>
            <a:r>
              <a:rPr lang="zh-CN" altLang="en-US" sz="1600" kern="14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开发技术理论知识和实践技术的特点，融合典型实验案例，引入具体情况具体分析、</a:t>
            </a:r>
            <a:r>
              <a:rPr lang="en-US" altLang="zh-CN" sz="1600" kern="14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IT</a:t>
            </a:r>
            <a:r>
              <a:rPr lang="zh-CN" altLang="en-US" sz="1600" kern="14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人员职业道德教育等思政教学内容，提高学生的分析能力、思考决策能力、解决复杂问题的能力，以及遵从法律法规的能力。</a:t>
            </a:r>
            <a:endParaRPr lang="en-US" altLang="zh-CN" sz="1600" kern="1400" dirty="0">
              <a:solidFill>
                <a:srgbClr val="000000"/>
              </a:solidFill>
              <a:effectLst/>
              <a:latin typeface="Bahnschrift Condensed" panose="020B0502040204020203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ts val="1800"/>
              </a:lnSpc>
              <a:spcBef>
                <a:spcPts val="600"/>
              </a:spcBef>
            </a:pPr>
            <a:endParaRPr lang="zh-CN" altLang="en-US" sz="1600" kern="1400" dirty="0">
              <a:solidFill>
                <a:srgbClr val="000000"/>
              </a:solidFill>
              <a:effectLst/>
              <a:latin typeface="Bahnschrift Condensed" panose="020B0502040204020203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ts val="1800"/>
              </a:lnSpc>
              <a:spcBef>
                <a:spcPts val="600"/>
              </a:spcBef>
            </a:pPr>
            <a:r>
              <a:rPr lang="en-US" altLang="zh-CN" sz="1600" kern="14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 sz="1600" kern="14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、具有自主学习和终身学习的意识，有不断学习和适应发展的能力，能及时了解</a:t>
            </a:r>
            <a:r>
              <a:rPr lang="en-US" altLang="zh-CN" sz="1600" kern="14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Java Web</a:t>
            </a:r>
            <a:r>
              <a:rPr lang="zh-CN" altLang="en-US" sz="1600" kern="1400" dirty="0">
                <a:solidFill>
                  <a:srgbClr val="000000"/>
                </a:solidFill>
                <a:effectLst/>
                <a:latin typeface="Bahnschrift Condensed" panose="020B0502040204020203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动态建站的最新理论、技术及框架等，并能自主学习和进行实践分析。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00DA72-F0F3-4E54-80A5-DE75B1A9C432}"/>
              </a:ext>
            </a:extLst>
          </p:cNvPr>
          <p:cNvSpPr txBox="1"/>
          <p:nvPr/>
        </p:nvSpPr>
        <p:spPr bwMode="auto">
          <a:xfrm>
            <a:off x="1799184" y="828234"/>
            <a:ext cx="734481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zh-C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先修课程：</a:t>
            </a:r>
            <a:r>
              <a:rPr lang="zh-CN" altLang="zh-CN" sz="1800" u="sng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黑体" panose="02010609060101010101" pitchFamily="49" charset="-122"/>
                <a:cs typeface="宋体" panose="02010600030101010101" pitchFamily="2" charset="-122"/>
              </a:rPr>
              <a:t>计算机应用基础与程序设计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黑体" panose="02010609060101010101" pitchFamily="49" charset="-122"/>
                <a:cs typeface="宋体" panose="02010600030101010101" pitchFamily="2" charset="-122"/>
              </a:rPr>
              <a:t>、</a:t>
            </a:r>
            <a:r>
              <a:rPr lang="zh-CN" altLang="zh-CN" sz="1800" u="sng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黑体" panose="02010609060101010101" pitchFamily="49" charset="-122"/>
                <a:cs typeface="宋体" panose="02010600030101010101" pitchFamily="2" charset="-122"/>
              </a:rPr>
              <a:t>数据库原理</a:t>
            </a:r>
            <a:r>
              <a:rPr lang="zh-CN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黑体" panose="02010609060101010101" pitchFamily="49" charset="-122"/>
                <a:cs typeface="宋体" panose="02010600030101010101" pitchFamily="2" charset="-122"/>
              </a:rPr>
              <a:t>、</a:t>
            </a:r>
            <a:r>
              <a:rPr lang="zh-CN" altLang="zh-CN" sz="1800" u="sng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黑体" panose="02010609060101010101" pitchFamily="49" charset="-122"/>
                <a:cs typeface="宋体" panose="02010600030101010101" pitchFamily="2" charset="-122"/>
              </a:rPr>
              <a:t>数据结构与算法</a:t>
            </a:r>
            <a:endParaRPr lang="zh-CN" altLang="zh-CN" sz="1800" u="sng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941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>
            <a:extLst>
              <a:ext uri="{FF2B5EF4-FFF2-40B4-BE49-F238E27FC236}">
                <a16:creationId xmlns:a16="http://schemas.microsoft.com/office/drawing/2014/main" id="{E2E00DA4-25AD-4DEC-AC37-BF8AC2517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1470"/>
            <a:ext cx="4846637" cy="410765"/>
          </a:xfrm>
        </p:spPr>
        <p:txBody>
          <a:bodyPr/>
          <a:lstStyle/>
          <a:p>
            <a:r>
              <a:rPr lang="zh-CN" altLang="en-US" sz="2400" dirty="0"/>
              <a:t>课程目标及</a:t>
            </a:r>
            <a:r>
              <a:rPr lang="zh-CN" altLang="en-US" sz="2400" dirty="0">
                <a:solidFill>
                  <a:srgbClr val="0000CC"/>
                </a:solidFill>
              </a:rPr>
              <a:t>毕业要求</a:t>
            </a:r>
            <a:r>
              <a:rPr lang="zh-CN" altLang="en-US" sz="2400" dirty="0"/>
              <a:t>指标点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90BD12B-292D-4FDC-8C82-C2FE33EB3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329244"/>
              </p:ext>
            </p:extLst>
          </p:nvPr>
        </p:nvGraphicFramePr>
        <p:xfrm>
          <a:off x="279311" y="915566"/>
          <a:ext cx="8496945" cy="37496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6185">
                  <a:extLst>
                    <a:ext uri="{9D8B030D-6E8A-4147-A177-3AD203B41FA5}">
                      <a16:colId xmlns:a16="http://schemas.microsoft.com/office/drawing/2014/main" val="3588679234"/>
                    </a:ext>
                  </a:extLst>
                </a:gridCol>
                <a:gridCol w="2771587">
                  <a:extLst>
                    <a:ext uri="{9D8B030D-6E8A-4147-A177-3AD203B41FA5}">
                      <a16:colId xmlns:a16="http://schemas.microsoft.com/office/drawing/2014/main" val="1071249827"/>
                    </a:ext>
                  </a:extLst>
                </a:gridCol>
                <a:gridCol w="3157484">
                  <a:extLst>
                    <a:ext uri="{9D8B030D-6E8A-4147-A177-3AD203B41FA5}">
                      <a16:colId xmlns:a16="http://schemas.microsoft.com/office/drawing/2014/main" val="2536378163"/>
                    </a:ext>
                  </a:extLst>
                </a:gridCol>
                <a:gridCol w="911689">
                  <a:extLst>
                    <a:ext uri="{9D8B030D-6E8A-4147-A177-3AD203B41FA5}">
                      <a16:colId xmlns:a16="http://schemas.microsoft.com/office/drawing/2014/main" val="3614534023"/>
                    </a:ext>
                  </a:extLst>
                </a:gridCol>
              </a:tblGrid>
              <a:tr h="202992">
                <a:tc>
                  <a:txBody>
                    <a:bodyPr/>
                    <a:lstStyle/>
                    <a:p>
                      <a:pPr algn="ctr" fontAlgn="b">
                        <a:lnSpc>
                          <a:spcPts val="1800"/>
                        </a:lnSpc>
                      </a:pPr>
                      <a:r>
                        <a:rPr lang="zh-CN" sz="1200" b="1" dirty="0">
                          <a:effectLst/>
                        </a:rPr>
                        <a:t>课程目标</a:t>
                      </a:r>
                      <a:endParaRPr lang="zh-CN" sz="1200" b="1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3842" marR="3384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800"/>
                        </a:lnSpc>
                      </a:pPr>
                      <a:r>
                        <a:rPr lang="zh-CN" sz="1200" b="1">
                          <a:effectLst/>
                        </a:rPr>
                        <a:t>毕业要求</a:t>
                      </a:r>
                      <a:endParaRPr lang="zh-CN" sz="1200" b="1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3842" marR="3384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800"/>
                        </a:lnSpc>
                      </a:pPr>
                      <a:r>
                        <a:rPr lang="zh-CN" sz="1200" b="1">
                          <a:effectLst/>
                        </a:rPr>
                        <a:t>毕业要求指标点</a:t>
                      </a:r>
                      <a:endParaRPr lang="zh-CN" sz="1200" b="1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3842" marR="33842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800"/>
                        </a:lnSpc>
                      </a:pPr>
                      <a:r>
                        <a:rPr lang="zh-CN" sz="1200" b="1" dirty="0">
                          <a:effectLst/>
                        </a:rPr>
                        <a:t>关联度</a:t>
                      </a:r>
                      <a:endParaRPr lang="zh-CN" sz="1200" b="1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3842" marR="33842" marT="0" marB="0" anchor="ctr"/>
                </a:tc>
                <a:extLst>
                  <a:ext uri="{0D108BD9-81ED-4DB2-BD59-A6C34878D82A}">
                    <a16:rowId xmlns:a16="http://schemas.microsoft.com/office/drawing/2014/main" val="3340017660"/>
                  </a:ext>
                </a:extLst>
              </a:tr>
              <a:tr h="65422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zh-CN" sz="105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课程目标</a:t>
                      </a: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r>
                        <a:rPr lang="zh-CN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、设计</a:t>
                      </a: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/</a:t>
                      </a:r>
                      <a:r>
                        <a:rPr lang="zh-CN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开发解决方案</a:t>
                      </a:r>
                      <a:r>
                        <a:rPr lang="zh-CN" sz="11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Times New Roman" panose="02020603050405020304" pitchFamily="18" charset="0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能够设计针对复杂软件工程问题的解决方案，设计满足特定需求的软件系统、模块或软件工程过程，并能够在设计环节中体现创新意识，考虑社会、健康、安全、法律、文化以及环境等因素。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3-1</a:t>
                      </a:r>
                      <a:r>
                        <a:rPr lang="zh-CN" sz="1000" b="1" dirty="0"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掌握软件工程项目和产品开发生命周期中各个阶段的基本设计、开发方法和技术</a:t>
                      </a:r>
                      <a:r>
                        <a:rPr lang="zh-C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，了解影响设计目标和技术方案的社会、安全、健康、法律、文化及环境等制约因素。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800"/>
                        </a:lnSpc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8048308"/>
                  </a:ext>
                </a:extLst>
              </a:tr>
              <a:tr h="56623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zh-CN" sz="105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课程目标</a:t>
                      </a: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zh-CN" sz="105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课程目标</a:t>
                      </a: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3-2</a:t>
                      </a:r>
                      <a:r>
                        <a:rPr lang="zh-C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能够针对用户特定需求和实际软件运行环境，</a:t>
                      </a:r>
                      <a:r>
                        <a:rPr lang="zh-CN" sz="1000" b="1" dirty="0"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完成相应软件模块的设计和开发。</a:t>
                      </a:r>
                      <a:endParaRPr lang="zh-CN" sz="1200" b="1" dirty="0">
                        <a:solidFill>
                          <a:srgbClr val="0000CC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800"/>
                        </a:lnSpc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599010"/>
                  </a:ext>
                </a:extLst>
              </a:tr>
              <a:tr h="87984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zh-CN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课程目标</a:t>
                      </a: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zh-CN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课程目标</a:t>
                      </a: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r>
                        <a:rPr lang="zh-CN" sz="11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、使用现代工具</a:t>
                      </a:r>
                      <a:r>
                        <a:rPr lang="zh-CN" sz="11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Times New Roman" panose="02020603050405020304" pitchFamily="18" charset="0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sz="1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能够针对复杂软件工程问题，开发、选择、使用恰当的工具、技术和资源，包括对复杂软件工程问题的预测与模拟，并能够理解其局限性。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5-2 </a:t>
                      </a:r>
                      <a:r>
                        <a:rPr lang="zh-CN" sz="1000" b="1" dirty="0">
                          <a:solidFill>
                            <a:srgbClr val="0000CC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能够选择和使用恰当的仪器设备、信息资源、工程工具和相关辅助软件工具</a:t>
                      </a:r>
                      <a:r>
                        <a:rPr lang="zh-C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，对复杂软件工程问题进行分析、设计、开发和维护。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algn="just" fontAlgn="b">
                        <a:lnSpc>
                          <a:spcPts val="1800"/>
                        </a:lnSpc>
                      </a:pP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 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800"/>
                        </a:lnSpc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0906674"/>
                  </a:ext>
                </a:extLst>
              </a:tr>
              <a:tr h="67935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r>
                        <a:rPr lang="zh-CN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课程目标</a:t>
                      </a: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r>
                        <a:rPr lang="zh-CN" sz="11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、终身学习</a:t>
                      </a:r>
                      <a:r>
                        <a:rPr lang="zh-CN" sz="11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Times New Roman" panose="02020603050405020304" pitchFamily="18" charset="0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sz="1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具有自主学习和终身学习的意识，有不断学习和适应发展的能力。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12-2</a:t>
                      </a:r>
                      <a:r>
                        <a:rPr lang="zh-CN" sz="1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能够针对技术发展趋势和个人及职业发展需要，不断学习软件工程领域新知识，适应专业、行业及社会发展需求。</a:t>
                      </a: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800"/>
                        </a:lnSpc>
                      </a:pP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</a:t>
                      </a:r>
                      <a:endParaRPr lang="zh-CN" sz="12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5185636"/>
                  </a:ext>
                </a:extLst>
              </a:tr>
              <a:tr h="767032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800"/>
                        </a:lnSpc>
                      </a:pP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800"/>
                        </a:lnSpc>
                      </a:pPr>
                      <a:endParaRPr lang="zh-CN" sz="12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282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5368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nordridesign.com">
  <a:themeElements>
    <a:clrScheme name="1_nordridesign.com 19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FF0517"/>
      </a:accent1>
      <a:accent2>
        <a:srgbClr val="BC000D"/>
      </a:accent2>
      <a:accent3>
        <a:srgbClr val="FFFFFF"/>
      </a:accent3>
      <a:accent4>
        <a:srgbClr val="000000"/>
      </a:accent4>
      <a:accent5>
        <a:srgbClr val="FFAAAB"/>
      </a:accent5>
      <a:accent6>
        <a:srgbClr val="AA000B"/>
      </a:accent6>
      <a:hlink>
        <a:srgbClr val="3A0004"/>
      </a:hlink>
      <a:folHlink>
        <a:srgbClr val="FF3B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anose="020106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anose="02010600040101010101" pitchFamily="2" charset="-122"/>
          </a:defRPr>
        </a:defPPr>
      </a:lstStyle>
    </a:lnDef>
  </a:objectDefaults>
  <a:extraClrSchemeLst>
    <a:extraClrScheme>
      <a:clrScheme name="1_nordridesign.co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463900"/>
        </a:hlink>
        <a:folHlink>
          <a:srgbClr val="FFE6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A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8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C468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9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20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DDDF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2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7BD5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JavaSE模板">
  <a:themeElements>
    <a:clrScheme name="nordridesign.com 19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FF0517"/>
      </a:accent1>
      <a:accent2>
        <a:srgbClr val="BC000D"/>
      </a:accent2>
      <a:accent3>
        <a:srgbClr val="FFFFFF"/>
      </a:accent3>
      <a:accent4>
        <a:srgbClr val="000000"/>
      </a:accent4>
      <a:accent5>
        <a:srgbClr val="FFAAAB"/>
      </a:accent5>
      <a:accent6>
        <a:srgbClr val="AA000B"/>
      </a:accent6>
      <a:hlink>
        <a:srgbClr val="3A0004"/>
      </a:hlink>
      <a:folHlink>
        <a:srgbClr val="FF3B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anose="020106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anose="02010600040101010101" pitchFamily="2" charset="-122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1" i="0" u="none" strike="noStrike" kern="1200" cap="none" spc="0" normalizeH="0" baseline="0" noProof="0" dirty="0" smtClean="0">
            <a:ln>
              <a:noFill/>
            </a:ln>
            <a:solidFill>
              <a:schemeClr val="accent6"/>
            </a:solidFill>
            <a:effectLst/>
            <a:uLnTx/>
            <a:uFillTx/>
            <a:latin typeface="Adobe 黑体 Std R" pitchFamily="34" charset="-122"/>
            <a:ea typeface="Adobe 黑体 Std R" pitchFamily="34" charset="-122"/>
            <a:cs typeface="华文细黑" charset="0"/>
          </a:defRPr>
        </a:defPPr>
      </a:lstStyle>
    </a:txDef>
  </a:objectDefaults>
  <a:extraClrSchemeLst>
    <a:extraClrScheme>
      <a:clrScheme name="nordridesign.co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463900"/>
        </a:hlink>
        <a:folHlink>
          <a:srgbClr val="FFE6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A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8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C468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9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20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DDDF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2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7BD5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JavaSE主题1</Template>
  <TotalTime>2573</TotalTime>
  <Words>3639</Words>
  <Application>Microsoft Office PowerPoint</Application>
  <PresentationFormat>全屏显示(16:9)</PresentationFormat>
  <Paragraphs>475</Paragraphs>
  <Slides>59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7" baseType="lpstr">
      <vt:lpstr>Adobe 仿宋 Std R</vt:lpstr>
      <vt:lpstr>Adobe 黑体 Std R</vt:lpstr>
      <vt:lpstr>Adobe 宋体 Std L</vt:lpstr>
      <vt:lpstr>MS UI Gothic</vt:lpstr>
      <vt:lpstr>方正黑体简体</vt:lpstr>
      <vt:lpstr>黑体</vt:lpstr>
      <vt:lpstr>宋体</vt:lpstr>
      <vt:lpstr>微软雅黑</vt:lpstr>
      <vt:lpstr>Arial</vt:lpstr>
      <vt:lpstr>Bahnschrift Condensed</vt:lpstr>
      <vt:lpstr>Calibri</vt:lpstr>
      <vt:lpstr>Courier New</vt:lpstr>
      <vt:lpstr>Times New Roman</vt:lpstr>
      <vt:lpstr>Wingdings</vt:lpstr>
      <vt:lpstr>1_nordridesign.com</vt:lpstr>
      <vt:lpstr>自定义设计方案</vt:lpstr>
      <vt:lpstr>JavaSE模板</vt:lpstr>
      <vt:lpstr>Visio</vt:lpstr>
      <vt:lpstr>JavaWeb 开发技术</vt:lpstr>
      <vt:lpstr>PowerPoint 演示文稿</vt:lpstr>
      <vt:lpstr>PowerPoint 演示文稿</vt:lpstr>
      <vt:lpstr>PowerPoint 演示文稿</vt:lpstr>
      <vt:lpstr>课本+课设</vt:lpstr>
      <vt:lpstr>视频资源</vt:lpstr>
      <vt:lpstr>课程目标及毕业要求指标点</vt:lpstr>
      <vt:lpstr>课程目标及毕业要求指标点</vt:lpstr>
      <vt:lpstr>课程目标及毕业要求指标点</vt:lpstr>
      <vt:lpstr>教学内容安排</vt:lpstr>
      <vt:lpstr>课程实验安排</vt:lpstr>
      <vt:lpstr>课程考核</vt:lpstr>
      <vt:lpstr>第一章 Java概述</vt:lpstr>
      <vt:lpstr>教材分析</vt:lpstr>
      <vt:lpstr>C/C++</vt:lpstr>
      <vt:lpstr>Java</vt:lpstr>
      <vt:lpstr>本章重点</vt:lpstr>
      <vt:lpstr>任务驱动</vt:lpstr>
      <vt:lpstr>学习路线</vt:lpstr>
      <vt:lpstr>本章目标</vt:lpstr>
      <vt:lpstr>1.1.1  Java起源</vt:lpstr>
      <vt:lpstr>1.1.2  Java发展史</vt:lpstr>
      <vt:lpstr>1.1.2  Java发展史</vt:lpstr>
      <vt:lpstr>1.2.1  Java语言优势</vt:lpstr>
      <vt:lpstr>1.2.2  Java应用平台</vt:lpstr>
      <vt:lpstr>Java应用平台</vt:lpstr>
      <vt:lpstr>1.2.3 专有名词</vt:lpstr>
      <vt:lpstr>JVM、JRE和JDK关系</vt:lpstr>
      <vt:lpstr>1.2.4 Java跨平台原理</vt:lpstr>
      <vt:lpstr>“一次编译随处运行”流程</vt:lpstr>
      <vt:lpstr>JVM的运行过程</vt:lpstr>
      <vt:lpstr>Java字节码执行方式</vt:lpstr>
      <vt:lpstr>1.2.5 垃圾回收机制</vt:lpstr>
      <vt:lpstr>1.3.1  JDK安装配置</vt:lpstr>
      <vt:lpstr>步骤二 安装JDK</vt:lpstr>
      <vt:lpstr>PowerPoint 演示文稿</vt:lpstr>
      <vt:lpstr>PowerPoint 演示文稿</vt:lpstr>
      <vt:lpstr>步骤三 配置环境变量</vt:lpstr>
      <vt:lpstr>1.3.2  JDK目录</vt:lpstr>
      <vt:lpstr>1.3.3  JDK常用工具</vt:lpstr>
      <vt:lpstr>1.4 Hello World程序</vt:lpstr>
      <vt:lpstr>步骤二 编译Java源代码</vt:lpstr>
      <vt:lpstr>步骤三 运行Java程序</vt:lpstr>
      <vt:lpstr>PowerPoint 演示文稿</vt:lpstr>
      <vt:lpstr>1.5.1 打印输出</vt:lpstr>
      <vt:lpstr>PowerPoint 演示文稿</vt:lpstr>
      <vt:lpstr>PowerPoint 演示文稿</vt:lpstr>
      <vt:lpstr>1.5.2 注释</vt:lpstr>
      <vt:lpstr>多行注释</vt:lpstr>
      <vt:lpstr>文档注释</vt:lpstr>
      <vt:lpstr>生成Java API文档</vt:lpstr>
      <vt:lpstr>PowerPoint 演示文稿</vt:lpstr>
      <vt:lpstr>PowerPoint 演示文稿</vt:lpstr>
      <vt:lpstr>常用的javadoc标记</vt:lpstr>
      <vt:lpstr>1.6 IDE集成开发环境</vt:lpstr>
      <vt:lpstr>1.7 贯穿任务实现</vt:lpstr>
      <vt:lpstr>本章总结</vt:lpstr>
      <vt:lpstr>本章总结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标题（34号，微软雅黑，淡色15%）</dc:title>
  <dc:creator>Administrator</dc:creator>
  <cp:lastModifiedBy>炳 张</cp:lastModifiedBy>
  <cp:revision>672</cp:revision>
  <dcterms:created xsi:type="dcterms:W3CDTF">2014-10-31T04:56:07Z</dcterms:created>
  <dcterms:modified xsi:type="dcterms:W3CDTF">2024-03-18T00:52:08Z</dcterms:modified>
</cp:coreProperties>
</file>